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22.xml" ContentType="application/vnd.openxmlformats-officedocument.presentationml.notesSlide+xml"/>
  <Override PartName="/ppt/charts/chart5.xml" ContentType="application/vnd.openxmlformats-officedocument.drawingml.chart+xml"/>
  <Override PartName="/ppt/notesSlides/notesSlide23.xml" ContentType="application/vnd.openxmlformats-officedocument.presentationml.notesSlide+xml"/>
  <Override PartName="/ppt/charts/chart6.xml" ContentType="application/vnd.openxmlformats-officedocument.drawingml.chart+xml"/>
  <Override PartName="/ppt/notesSlides/notesSlide2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48" r:id="rId4"/>
  </p:sldMasterIdLst>
  <p:notesMasterIdLst>
    <p:notesMasterId r:id="rId32"/>
  </p:notesMasterIdLst>
  <p:sldIdLst>
    <p:sldId id="256" r:id="rId5"/>
    <p:sldId id="282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97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83" r:id="rId27"/>
    <p:sldId id="278" r:id="rId28"/>
    <p:sldId id="279" r:id="rId29"/>
    <p:sldId id="280" r:id="rId30"/>
    <p:sldId id="281" r:id="rId31"/>
  </p:sldIdLst>
  <p:sldSz cx="14630400" cy="8229600"/>
  <p:notesSz cx="6858000" cy="9144000"/>
  <p:embeddedFontLst>
    <p:embeddedFont>
      <p:font typeface="Arial Narrow" panose="020B0604020202020204" pitchFamily="34" charset="0"/>
      <p:regular r:id="rId33"/>
      <p:bold r:id="rId34"/>
      <p:italic r:id="rId35"/>
      <p:boldItalic r:id="rId3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38" roundtripDataSignature="AMtx7mg0ihUfaKzAohTDQqJSGg5Jt124/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98F9785-6561-824C-839B-4D6E102FE0F0}" v="1" dt="2025-09-04T18:54:28.051"/>
  </p1510:revLst>
</p1510:revInfo>
</file>

<file path=ppt/tableStyles.xml><?xml version="1.0" encoding="utf-8"?>
<a:tblStyleLst xmlns:a="http://schemas.openxmlformats.org/drawingml/2006/main" def="{4966D947-E74F-4588-B5E8-5FF26F8D019C}">
  <a:tblStyle styleId="{4966D947-E74F-4588-B5E8-5FF26F8D019C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331"/>
    <p:restoredTop sz="94640"/>
  </p:normalViewPr>
  <p:slideViewPr>
    <p:cSldViewPr snapToGrid="0">
      <p:cViewPr varScale="1">
        <p:scale>
          <a:sx n="80" d="100"/>
          <a:sy n="80" d="100"/>
        </p:scale>
        <p:origin x="208" y="3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presProps" Target="presProps.xml"/><Relationship Id="rId21" Type="http://schemas.openxmlformats.org/officeDocument/2006/relationships/slide" Target="slides/slide17.xml"/><Relationship Id="rId34" Type="http://schemas.openxmlformats.org/officeDocument/2006/relationships/font" Target="fonts/font2.fntdata"/><Relationship Id="rId42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font" Target="fonts/font4.fnt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font" Target="fonts/font3.fntdata"/><Relationship Id="rId43" Type="http://schemas.microsoft.com/office/2016/11/relationships/changesInfo" Target="changesInfos/changesInfo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font" Target="fonts/font1.fntdata"/><Relationship Id="rId38" Type="http://customschemas.google.com/relationships/presentationmetadata" Target="meta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eryl Robock" userId="32ba5d19-c0fb-4417-9f3e-9ae04e9e70f4" providerId="ADAL" clId="{498F9785-6561-824C-839B-4D6E102FE0F0}"/>
    <pc:docChg chg="modSld">
      <pc:chgData name="Cheryl Robock" userId="32ba5d19-c0fb-4417-9f3e-9ae04e9e70f4" providerId="ADAL" clId="{498F9785-6561-824C-839B-4D6E102FE0F0}" dt="2025-09-04T18:54:28.050" v="1" actId="20577"/>
      <pc:docMkLst>
        <pc:docMk/>
      </pc:docMkLst>
      <pc:sldChg chg="modSp mod">
        <pc:chgData name="Cheryl Robock" userId="32ba5d19-c0fb-4417-9f3e-9ae04e9e70f4" providerId="ADAL" clId="{498F9785-6561-824C-839B-4D6E102FE0F0}" dt="2025-09-04T18:54:28.050" v="1" actId="20577"/>
        <pc:sldMkLst>
          <pc:docMk/>
          <pc:sldMk cId="0" sldId="258"/>
        </pc:sldMkLst>
        <pc:spChg chg="mod">
          <ac:chgData name="Cheryl Robock" userId="32ba5d19-c0fb-4417-9f3e-9ae04e9e70f4" providerId="ADAL" clId="{498F9785-6561-824C-839B-4D6E102FE0F0}" dt="2025-09-04T18:54:28.050" v="1" actId="20577"/>
          <ac:spMkLst>
            <pc:docMk/>
            <pc:sldMk cId="0" sldId="258"/>
            <ac:spMk id="200" creationId="{00000000-0000-0000-0000-000000000000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8080814457180923E-2"/>
          <c:y val="2.7868891130835117E-2"/>
          <c:w val="0.97594964195897427"/>
          <c:h val="0.9416349047996657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%</c:v>
                </c:pt>
              </c:strCache>
            </c:strRef>
          </c:tx>
          <c:dPt>
            <c:idx val="0"/>
            <c:bubble3D val="0"/>
            <c:spPr>
              <a:solidFill>
                <a:schemeClr val="accent6"/>
              </a:solidFill>
            </c:spPr>
            <c:extLst>
              <c:ext xmlns:c16="http://schemas.microsoft.com/office/drawing/2014/chart" uri="{C3380CC4-5D6E-409C-BE32-E72D297353CC}">
                <c16:uniqueId val="{00000001-7407-C543-9863-ED1F7E4B4D57}"/>
              </c:ext>
            </c:extLst>
          </c:dPt>
          <c:dPt>
            <c:idx val="1"/>
            <c:bubble3D val="0"/>
            <c:spPr>
              <a:solidFill>
                <a:schemeClr val="bg2"/>
              </a:solidFill>
            </c:spPr>
            <c:extLst>
              <c:ext xmlns:c16="http://schemas.microsoft.com/office/drawing/2014/chart" uri="{C3380CC4-5D6E-409C-BE32-E72D297353CC}">
                <c16:uniqueId val="{00000003-7407-C543-9863-ED1F7E4B4D57}"/>
              </c:ext>
            </c:extLst>
          </c:dPt>
          <c:cat>
            <c:strRef>
              <c:f>Sheet1!$A$2:$A$3</c:f>
              <c:strCache>
                <c:ptCount val="2"/>
                <c:pt idx="0">
                  <c:v>colored</c:v>
                </c:pt>
                <c:pt idx="1">
                  <c:v>blank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80</c:v>
                </c:pt>
                <c:pt idx="1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407-C543-9863-ED1F7E4B4D5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5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8080814457180923E-2"/>
          <c:y val="2.7868891130835117E-2"/>
          <c:w val="0.97594964195897427"/>
          <c:h val="0.9416349047996657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%</c:v>
                </c:pt>
              </c:strCache>
            </c:strRef>
          </c:tx>
          <c:dPt>
            <c:idx val="0"/>
            <c:bubble3D val="0"/>
            <c:spPr>
              <a:solidFill>
                <a:schemeClr val="accent3"/>
              </a:solidFill>
            </c:spPr>
            <c:extLst>
              <c:ext xmlns:c16="http://schemas.microsoft.com/office/drawing/2014/chart" uri="{C3380CC4-5D6E-409C-BE32-E72D297353CC}">
                <c16:uniqueId val="{00000001-A84E-3E47-8CF3-E619021F33F6}"/>
              </c:ext>
            </c:extLst>
          </c:dPt>
          <c:dPt>
            <c:idx val="1"/>
            <c:bubble3D val="0"/>
            <c:spPr>
              <a:solidFill>
                <a:schemeClr val="bg2"/>
              </a:solidFill>
            </c:spPr>
            <c:extLst>
              <c:ext xmlns:c16="http://schemas.microsoft.com/office/drawing/2014/chart" uri="{C3380CC4-5D6E-409C-BE32-E72D297353CC}">
                <c16:uniqueId val="{00000003-A84E-3E47-8CF3-E619021F33F6}"/>
              </c:ext>
            </c:extLst>
          </c:dPt>
          <c:cat>
            <c:strRef>
              <c:f>Sheet1!$A$2:$A$3</c:f>
              <c:strCache>
                <c:ptCount val="2"/>
                <c:pt idx="0">
                  <c:v>colored</c:v>
                </c:pt>
                <c:pt idx="1">
                  <c:v>blank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55</c:v>
                </c:pt>
                <c:pt idx="1">
                  <c:v>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84E-3E47-8CF3-E619021F33F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5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8080814457180923E-2"/>
          <c:y val="2.7868891130835117E-2"/>
          <c:w val="0.97594964195897427"/>
          <c:h val="0.9416349047996657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%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</c:spPr>
            <c:extLst>
              <c:ext xmlns:c16="http://schemas.microsoft.com/office/drawing/2014/chart" uri="{C3380CC4-5D6E-409C-BE32-E72D297353CC}">
                <c16:uniqueId val="{00000001-8F24-054E-AE9C-800CE7F3B483}"/>
              </c:ext>
            </c:extLst>
          </c:dPt>
          <c:dPt>
            <c:idx val="1"/>
            <c:bubble3D val="0"/>
            <c:spPr>
              <a:solidFill>
                <a:schemeClr val="bg2"/>
              </a:solidFill>
            </c:spPr>
            <c:extLst>
              <c:ext xmlns:c16="http://schemas.microsoft.com/office/drawing/2014/chart" uri="{C3380CC4-5D6E-409C-BE32-E72D297353CC}">
                <c16:uniqueId val="{00000003-8F24-054E-AE9C-800CE7F3B483}"/>
              </c:ext>
            </c:extLst>
          </c:dPt>
          <c:cat>
            <c:strRef>
              <c:f>Sheet1!$A$2:$A$3</c:f>
              <c:strCache>
                <c:ptCount val="2"/>
                <c:pt idx="0">
                  <c:v>colored</c:v>
                </c:pt>
                <c:pt idx="1">
                  <c:v>blank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25</c:v>
                </c:pt>
                <c:pt idx="1">
                  <c:v>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F24-054E-AE9C-800CE7F3B48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5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8080814457180923E-2"/>
          <c:y val="2.7868891130835117E-2"/>
          <c:w val="0.97594964195897427"/>
          <c:h val="0.9416349047996657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%</c:v>
                </c:pt>
              </c:strCache>
            </c:strRef>
          </c:tx>
          <c:dPt>
            <c:idx val="0"/>
            <c:bubble3D val="0"/>
            <c:spPr>
              <a:solidFill>
                <a:schemeClr val="tx2"/>
              </a:solidFill>
            </c:spPr>
            <c:extLst>
              <c:ext xmlns:c16="http://schemas.microsoft.com/office/drawing/2014/chart" uri="{C3380CC4-5D6E-409C-BE32-E72D297353CC}">
                <c16:uniqueId val="{00000001-BC48-DD4F-98EC-633AFD78C238}"/>
              </c:ext>
            </c:extLst>
          </c:dPt>
          <c:dPt>
            <c:idx val="1"/>
            <c:bubble3D val="0"/>
            <c:spPr>
              <a:solidFill>
                <a:schemeClr val="bg2"/>
              </a:solidFill>
            </c:spPr>
            <c:extLst>
              <c:ext xmlns:c16="http://schemas.microsoft.com/office/drawing/2014/chart" uri="{C3380CC4-5D6E-409C-BE32-E72D297353CC}">
                <c16:uniqueId val="{00000003-BC48-DD4F-98EC-633AFD78C238}"/>
              </c:ext>
            </c:extLst>
          </c:dPt>
          <c:cat>
            <c:strRef>
              <c:f>Sheet1!$A$2:$A$3</c:f>
              <c:strCache>
                <c:ptCount val="2"/>
                <c:pt idx="0">
                  <c:v>colored</c:v>
                </c:pt>
                <c:pt idx="1">
                  <c:v>blank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45</c:v>
                </c:pt>
                <c:pt idx="1">
                  <c:v>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C48-DD4F-98EC-633AFD78C23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5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5400">
              <a:solidFill>
                <a:schemeClr val="tx2"/>
              </a:solidFill>
            </a:ln>
          </c:spPr>
          <c:marker>
            <c:symbol val="circle"/>
            <c:size val="5"/>
            <c:spPr>
              <a:solidFill>
                <a:schemeClr val="accent3"/>
              </a:solidFill>
              <a:ln>
                <a:solidFill>
                  <a:schemeClr val="tx2"/>
                </a:solidFill>
              </a:ln>
            </c:spPr>
          </c:marker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0-98AF-254D-A4ED-DA9CF0E53670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1-98AF-254D-A4ED-DA9CF0E53670}"/>
              </c:ext>
            </c:extLst>
          </c:dPt>
          <c:cat>
            <c:strRef>
              <c:f>Sheet1!$A$2:$A$8</c:f>
              <c:strCache>
                <c:ptCount val="7"/>
                <c:pt idx="0">
                  <c:v>Item 1</c:v>
                </c:pt>
                <c:pt idx="1">
                  <c:v>Item 2</c:v>
                </c:pt>
                <c:pt idx="2">
                  <c:v>Item 3</c:v>
                </c:pt>
                <c:pt idx="3">
                  <c:v>Item 4</c:v>
                </c:pt>
                <c:pt idx="4">
                  <c:v>Item 5</c:v>
                </c:pt>
                <c:pt idx="5">
                  <c:v>Item 6</c:v>
                </c:pt>
                <c:pt idx="6">
                  <c:v>Item 7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4300</c:v>
                </c:pt>
                <c:pt idx="1">
                  <c:v>3700</c:v>
                </c:pt>
                <c:pt idx="2">
                  <c:v>5050</c:v>
                </c:pt>
                <c:pt idx="3">
                  <c:v>3500</c:v>
                </c:pt>
                <c:pt idx="4">
                  <c:v>4500</c:v>
                </c:pt>
                <c:pt idx="5">
                  <c:v>6700</c:v>
                </c:pt>
                <c:pt idx="6">
                  <c:v>3600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98AF-254D-A4ED-DA9CF0E5367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5400">
              <a:solidFill>
                <a:schemeClr val="accent6"/>
              </a:solidFill>
            </a:ln>
          </c:spPr>
          <c:marker>
            <c:symbol val="circle"/>
            <c:size val="5"/>
            <c:spPr>
              <a:solidFill>
                <a:schemeClr val="accent2"/>
              </a:solidFill>
              <a:ln>
                <a:solidFill>
                  <a:schemeClr val="accent6"/>
                </a:solidFill>
              </a:ln>
            </c:spPr>
          </c:marker>
          <c:cat>
            <c:strRef>
              <c:f>Sheet1!$A$2:$A$8</c:f>
              <c:strCache>
                <c:ptCount val="7"/>
                <c:pt idx="0">
                  <c:v>Item 1</c:v>
                </c:pt>
                <c:pt idx="1">
                  <c:v>Item 2</c:v>
                </c:pt>
                <c:pt idx="2">
                  <c:v>Item 3</c:v>
                </c:pt>
                <c:pt idx="3">
                  <c:v>Item 4</c:v>
                </c:pt>
                <c:pt idx="4">
                  <c:v>Item 5</c:v>
                </c:pt>
                <c:pt idx="5">
                  <c:v>Item 6</c:v>
                </c:pt>
                <c:pt idx="6">
                  <c:v>Item 7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2400</c:v>
                </c:pt>
                <c:pt idx="1">
                  <c:v>4400</c:v>
                </c:pt>
                <c:pt idx="2">
                  <c:v>1800</c:v>
                </c:pt>
                <c:pt idx="3">
                  <c:v>2800</c:v>
                </c:pt>
                <c:pt idx="4">
                  <c:v>6700</c:v>
                </c:pt>
                <c:pt idx="5">
                  <c:v>5900</c:v>
                </c:pt>
                <c:pt idx="6">
                  <c:v>7700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98AF-254D-A4ED-DA9CF0E5367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39926016"/>
        <c:axId val="339928192"/>
      </c:lineChart>
      <c:catAx>
        <c:axId val="33992601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/>
                </a:solidFill>
              </a:defRPr>
            </a:pPr>
            <a:endParaRPr lang="en-US"/>
          </a:p>
        </c:txPr>
        <c:crossAx val="339928192"/>
        <c:crosses val="autoZero"/>
        <c:auto val="1"/>
        <c:lblAlgn val="ctr"/>
        <c:lblOffset val="100"/>
        <c:noMultiLvlLbl val="0"/>
      </c:catAx>
      <c:valAx>
        <c:axId val="339928192"/>
        <c:scaling>
          <c:orientation val="minMax"/>
        </c:scaling>
        <c:delete val="0"/>
        <c:axPos val="l"/>
        <c:majorGridlines>
          <c:spPr>
            <a:ln>
              <a:solidFill>
                <a:schemeClr val="accent3"/>
              </a:solidFill>
              <a:prstDash val="dash"/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/>
                </a:solidFill>
              </a:defRPr>
            </a:pPr>
            <a:endParaRPr lang="en-US"/>
          </a:p>
        </c:txPr>
        <c:crossAx val="339926016"/>
        <c:crosses val="autoZero"/>
        <c:crossBetween val="between"/>
      </c:valAx>
      <c:spPr>
        <a:ln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cat>
            <c:strRef>
              <c:f>Sheet1!$A$2:$A$7</c:f>
              <c:strCache>
                <c:ptCount val="6"/>
                <c:pt idx="0">
                  <c:v>Item 1</c:v>
                </c:pt>
                <c:pt idx="1">
                  <c:v>Item 2</c:v>
                </c:pt>
                <c:pt idx="2">
                  <c:v>Item 3</c:v>
                </c:pt>
                <c:pt idx="3">
                  <c:v>Item 4</c:v>
                </c:pt>
                <c:pt idx="4">
                  <c:v>Item 5</c:v>
                </c:pt>
                <c:pt idx="5">
                  <c:v>Item 6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23</c:v>
                </c:pt>
                <c:pt idx="1">
                  <c:v>25</c:v>
                </c:pt>
                <c:pt idx="2">
                  <c:v>35</c:v>
                </c:pt>
                <c:pt idx="3">
                  <c:v>45</c:v>
                </c:pt>
                <c:pt idx="4">
                  <c:v>15</c:v>
                </c:pt>
                <c:pt idx="5">
                  <c:v>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16B-D340-B03D-E4ADA82F2DF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tx1"/>
            </a:solidFill>
          </c:spPr>
          <c:invertIfNegative val="0"/>
          <c:cat>
            <c:strRef>
              <c:f>Sheet1!$A$2:$A$7</c:f>
              <c:strCache>
                <c:ptCount val="6"/>
                <c:pt idx="0">
                  <c:v>Item 1</c:v>
                </c:pt>
                <c:pt idx="1">
                  <c:v>Item 2</c:v>
                </c:pt>
                <c:pt idx="2">
                  <c:v>Item 3</c:v>
                </c:pt>
                <c:pt idx="3">
                  <c:v>Item 4</c:v>
                </c:pt>
                <c:pt idx="4">
                  <c:v>Item 5</c:v>
                </c:pt>
                <c:pt idx="5">
                  <c:v>Item 6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24</c:v>
                </c:pt>
                <c:pt idx="1">
                  <c:v>44</c:v>
                </c:pt>
                <c:pt idx="2">
                  <c:v>18</c:v>
                </c:pt>
                <c:pt idx="3">
                  <c:v>28</c:v>
                </c:pt>
                <c:pt idx="4">
                  <c:v>34</c:v>
                </c:pt>
                <c:pt idx="5">
                  <c:v>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16B-D340-B03D-E4ADA82F2DF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cat>
            <c:strRef>
              <c:f>Sheet1!$A$2:$A$7</c:f>
              <c:strCache>
                <c:ptCount val="6"/>
                <c:pt idx="0">
                  <c:v>Item 1</c:v>
                </c:pt>
                <c:pt idx="1">
                  <c:v>Item 2</c:v>
                </c:pt>
                <c:pt idx="2">
                  <c:v>Item 3</c:v>
                </c:pt>
                <c:pt idx="3">
                  <c:v>Item 4</c:v>
                </c:pt>
                <c:pt idx="4">
                  <c:v>Item 5</c:v>
                </c:pt>
                <c:pt idx="5">
                  <c:v>Item 6</c:v>
                </c:pt>
              </c:strCache>
            </c:strRef>
          </c:cat>
          <c:val>
            <c:numRef>
              <c:f>Sheet1!$D$2:$D$7</c:f>
              <c:numCache>
                <c:formatCode>General</c:formatCode>
                <c:ptCount val="6"/>
                <c:pt idx="0">
                  <c:v>42</c:v>
                </c:pt>
                <c:pt idx="1">
                  <c:v>12</c:v>
                </c:pt>
                <c:pt idx="2">
                  <c:v>43</c:v>
                </c:pt>
                <c:pt idx="3">
                  <c:v>35</c:v>
                </c:pt>
                <c:pt idx="4">
                  <c:v>55</c:v>
                </c:pt>
                <c:pt idx="5">
                  <c:v>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16B-D340-B03D-E4ADA82F2DF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70"/>
        <c:axId val="62692352"/>
        <c:axId val="65237760"/>
      </c:barChart>
      <c:catAx>
        <c:axId val="6269235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/>
                </a:solidFill>
              </a:defRPr>
            </a:pPr>
            <a:endParaRPr lang="en-US"/>
          </a:p>
        </c:txPr>
        <c:crossAx val="65237760"/>
        <c:crosses val="autoZero"/>
        <c:auto val="1"/>
        <c:lblAlgn val="ctr"/>
        <c:lblOffset val="100"/>
        <c:noMultiLvlLbl val="0"/>
      </c:catAx>
      <c:valAx>
        <c:axId val="65237760"/>
        <c:scaling>
          <c:orientation val="minMax"/>
        </c:scaling>
        <c:delete val="0"/>
        <c:axPos val="l"/>
        <c:majorGridlines>
          <c:spPr>
            <a:ln>
              <a:solidFill>
                <a:schemeClr val="accent3"/>
              </a:solidFill>
              <a:prstDash val="dash"/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/>
                </a:solidFill>
              </a:defRPr>
            </a:pPr>
            <a:endParaRPr lang="en-US"/>
          </a:p>
        </c:txPr>
        <c:crossAx val="6269235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5" name="Google Shape;18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0" name="Google Shape;340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8" name="Google Shape;358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6" name="Google Shape;366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4" name="Google Shape;374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8" name="Google Shape;398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5" name="Google Shape;405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Google Shape;446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7" name="Google Shape;447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Google Shape;463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4" name="Google Shape;464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" name="Google Shape;478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9" name="Google Shape;479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Google Shape;488;p2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9" name="Google Shape;489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" name="Google Shape;19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Google Shape;514;p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5" name="Google Shape;515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" name="Google Shape;551;p2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2" name="Google Shape;552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2" name="Google Shape;592;p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3" name="Google Shape;593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" name="Google Shape;610;p2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1" name="Google Shape;611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7" name="Google Shape;637;p2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8" name="Google Shape;638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7" name="Google Shape;19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9" name="Google Shape;249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3" name="Google Shape;263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1" name="Google Shape;271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8" name="Google Shape;278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8" name="Google Shape;288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3" name="Google Shape;303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userDrawn="1">
  <p:cSld name="Title Slide">
    <p:bg>
      <p:bgPr>
        <a:solidFill>
          <a:srgbClr val="FFFFFF"/>
        </a:solidFill>
        <a:effectLst/>
      </p:bgPr>
    </p:bg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EA1EB60-D7EE-D8D0-380F-041714B7B50A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880" y="155448"/>
            <a:ext cx="14273784" cy="7909560"/>
          </a:xfrm>
          <a:custGeom>
            <a:avLst/>
            <a:gdLst>
              <a:gd name="connsiteX0" fmla="*/ 0 w 14333996"/>
              <a:gd name="connsiteY0" fmla="*/ 0 h 7908634"/>
              <a:gd name="connsiteX1" fmla="*/ 14333996 w 14333996"/>
              <a:gd name="connsiteY1" fmla="*/ 0 h 7908634"/>
              <a:gd name="connsiteX2" fmla="*/ 14333996 w 14333996"/>
              <a:gd name="connsiteY2" fmla="*/ 7096748 h 7908634"/>
              <a:gd name="connsiteX3" fmla="*/ 13522063 w 14333996"/>
              <a:gd name="connsiteY3" fmla="*/ 7908634 h 7908634"/>
              <a:gd name="connsiteX4" fmla="*/ 0 w 14333996"/>
              <a:gd name="connsiteY4" fmla="*/ 7908634 h 7908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33996" h="7908634">
                <a:moveTo>
                  <a:pt x="0" y="0"/>
                </a:moveTo>
                <a:lnTo>
                  <a:pt x="14333996" y="0"/>
                </a:lnTo>
                <a:lnTo>
                  <a:pt x="14333996" y="7096748"/>
                </a:lnTo>
                <a:lnTo>
                  <a:pt x="13522063" y="7908634"/>
                </a:lnTo>
                <a:lnTo>
                  <a:pt x="0" y="7908634"/>
                </a:lnTo>
                <a:close/>
              </a:path>
            </a:pathLst>
          </a:custGeom>
        </p:spPr>
      </p:pic>
      <p:sp>
        <p:nvSpPr>
          <p:cNvPr id="3" name="Snip Single Corner Rectangle 3">
            <a:extLst>
              <a:ext uri="{FF2B5EF4-FFF2-40B4-BE49-F238E27FC236}">
                <a16:creationId xmlns:a16="http://schemas.microsoft.com/office/drawing/2014/main" id="{19C9CE65-3A53-92DF-B102-9E8B8EC74C7B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A43D6669-C196-D39E-9925-0A84854422C7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097280" y="5084609"/>
            <a:ext cx="12435840" cy="1800224"/>
          </a:xfrm>
          <a:prstGeom prst="rect">
            <a:avLst/>
          </a:prstGeom>
        </p:spPr>
        <p:txBody>
          <a:bodyPr lIns="130622" tIns="65311" rIns="130622" bIns="65311" anchor="t"/>
          <a:lstStyle>
            <a:lvl1pPr marL="0" indent="0" algn="ctr">
              <a:buNone/>
              <a:defRPr sz="4800" b="1" i="0">
                <a:solidFill>
                  <a:srgbClr val="FFFFFF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TITLE STYLE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6F23E8B2-4606-E198-9550-5ADACD8EF77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424552" y="918054"/>
            <a:ext cx="3781295" cy="37812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662">
          <p15:clr>
            <a:srgbClr val="FBAE40"/>
          </p15:clr>
        </p15:guide>
        <p15:guide id="2" pos="8554">
          <p15:clr>
            <a:srgbClr val="FBAE40"/>
          </p15:clr>
        </p15:guide>
        <p15:guide id="3" orient="horz" pos="234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dark green">
  <p:cSld name="Content dark green">
    <p:bg>
      <p:bgPr>
        <a:solidFill>
          <a:srgbClr val="FFFFFF"/>
        </a:solidFill>
        <a:effectLst/>
      </p:bgPr>
    </p:bg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32"/>
          <p:cNvSpPr/>
          <p:nvPr/>
        </p:nvSpPr>
        <p:spPr>
          <a:xfrm rot="5400000">
            <a:off x="3365000" y="-3026664"/>
            <a:ext cx="7909560" cy="14273784"/>
          </a:xfrm>
          <a:custGeom>
            <a:avLst/>
            <a:gdLst/>
            <a:ahLst/>
            <a:cxnLst/>
            <a:rect l="l" t="t" r="r" b="b"/>
            <a:pathLst>
              <a:path w="8029903" h="14273792" extrusionOk="0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32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1" name="Google Shape;41;p32"/>
          <p:cNvSpPr txBox="1">
            <a:spLocks noGrp="1"/>
          </p:cNvSpPr>
          <p:nvPr>
            <p:ph type="body" idx="1"/>
          </p:nvPr>
        </p:nvSpPr>
        <p:spPr>
          <a:xfrm>
            <a:off x="693420" y="1975485"/>
            <a:ext cx="6464301" cy="7677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b" anchorCtr="0">
            <a:noAutofit/>
          </a:bodyPr>
          <a:lstStyle>
            <a:lvl1pPr marL="457200" marR="0" lvl="0" indent="-228600" algn="l" rtl="0">
              <a:spcBef>
                <a:spcPts val="680"/>
              </a:spcBef>
              <a:spcAft>
                <a:spcPts val="0"/>
              </a:spcAft>
              <a:buClr>
                <a:srgbClr val="FFFFFF"/>
              </a:buClr>
              <a:buSzPts val="3400"/>
              <a:buFont typeface="Arial"/>
              <a:buNone/>
              <a:defRPr sz="3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None/>
              <a:defRPr sz="29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42" name="Google Shape;42;p32"/>
          <p:cNvSpPr txBox="1">
            <a:spLocks noGrp="1"/>
          </p:cNvSpPr>
          <p:nvPr>
            <p:ph type="body" idx="2"/>
          </p:nvPr>
        </p:nvSpPr>
        <p:spPr>
          <a:xfrm>
            <a:off x="693420" y="2847974"/>
            <a:ext cx="6464301" cy="4398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444500" algn="l" rtl="0">
              <a:spcBef>
                <a:spcPts val="680"/>
              </a:spcBef>
              <a:spcAft>
                <a:spcPts val="0"/>
              </a:spcAft>
              <a:buClr>
                <a:srgbClr val="FFFFFF"/>
              </a:buClr>
              <a:buSzPts val="3400"/>
              <a:buFont typeface="Arial"/>
              <a:buChar char="•"/>
              <a:defRPr sz="34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412750" algn="l" rtl="0">
              <a:spcBef>
                <a:spcPts val="580"/>
              </a:spcBef>
              <a:spcAft>
                <a:spcPts val="0"/>
              </a:spcAft>
              <a:buClr>
                <a:srgbClr val="FFFFFF"/>
              </a:buClr>
              <a:buSzPts val="2900"/>
              <a:buFont typeface="Arial"/>
              <a:buChar char="–"/>
              <a:defRPr sz="29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93700" algn="l" rtl="0">
              <a:spcBef>
                <a:spcPts val="52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Arial"/>
              <a:buChar char="•"/>
              <a:defRPr sz="26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74650" algn="l" rtl="0">
              <a:spcBef>
                <a:spcPts val="460"/>
              </a:spcBef>
              <a:spcAft>
                <a:spcPts val="0"/>
              </a:spcAft>
              <a:buClr>
                <a:srgbClr val="FFFFFF"/>
              </a:buClr>
              <a:buSzPts val="2300"/>
              <a:buFont typeface="Arial"/>
              <a:buChar char="–"/>
              <a:defRPr sz="23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 dirty="0"/>
          </a:p>
        </p:txBody>
      </p:sp>
      <p:sp>
        <p:nvSpPr>
          <p:cNvPr id="43" name="Google Shape;43;p32"/>
          <p:cNvSpPr txBox="1">
            <a:spLocks noGrp="1"/>
          </p:cNvSpPr>
          <p:nvPr>
            <p:ph type="body" idx="3"/>
          </p:nvPr>
        </p:nvSpPr>
        <p:spPr>
          <a:xfrm>
            <a:off x="7509510" y="1975485"/>
            <a:ext cx="6466840" cy="7677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b" anchorCtr="0">
            <a:noAutofit/>
          </a:bodyPr>
          <a:lstStyle>
            <a:lvl1pPr marL="457200" marR="0" lvl="0" indent="-228600" algn="l" rtl="0">
              <a:spcBef>
                <a:spcPts val="680"/>
              </a:spcBef>
              <a:spcAft>
                <a:spcPts val="0"/>
              </a:spcAft>
              <a:buClr>
                <a:srgbClr val="FFFFFF"/>
              </a:buClr>
              <a:buSzPts val="3400"/>
              <a:buFont typeface="Arial"/>
              <a:buNone/>
              <a:defRPr sz="3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None/>
              <a:defRPr sz="29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44" name="Google Shape;44;p32"/>
          <p:cNvSpPr txBox="1">
            <a:spLocks noGrp="1"/>
          </p:cNvSpPr>
          <p:nvPr>
            <p:ph type="body" idx="4"/>
          </p:nvPr>
        </p:nvSpPr>
        <p:spPr>
          <a:xfrm>
            <a:off x="7509510" y="2847974"/>
            <a:ext cx="6466840" cy="4398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444500" algn="l" rtl="0">
              <a:spcBef>
                <a:spcPts val="680"/>
              </a:spcBef>
              <a:spcAft>
                <a:spcPts val="0"/>
              </a:spcAft>
              <a:buClr>
                <a:srgbClr val="FFFFFF"/>
              </a:buClr>
              <a:buSzPts val="3400"/>
              <a:buFont typeface="Arial"/>
              <a:buChar char="•"/>
              <a:defRPr sz="34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412750" algn="l" rtl="0">
              <a:spcBef>
                <a:spcPts val="580"/>
              </a:spcBef>
              <a:spcAft>
                <a:spcPts val="0"/>
              </a:spcAft>
              <a:buClr>
                <a:srgbClr val="FFFFFF"/>
              </a:buClr>
              <a:buSzPts val="2900"/>
              <a:buFont typeface="Arial"/>
              <a:buChar char="–"/>
              <a:defRPr sz="29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93700" algn="l" rtl="0">
              <a:spcBef>
                <a:spcPts val="52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Arial"/>
              <a:buChar char="•"/>
              <a:defRPr sz="26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74650" algn="l" rtl="0">
              <a:spcBef>
                <a:spcPts val="460"/>
              </a:spcBef>
              <a:spcAft>
                <a:spcPts val="0"/>
              </a:spcAft>
              <a:buClr>
                <a:srgbClr val="FFFFFF"/>
              </a:buClr>
              <a:buSzPts val="2300"/>
              <a:buFont typeface="Arial"/>
              <a:buChar char="–"/>
              <a:defRPr sz="23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45" name="Google Shape;45;p32"/>
          <p:cNvSpPr txBox="1">
            <a:spLocks noGrp="1"/>
          </p:cNvSpPr>
          <p:nvPr>
            <p:ph type="title"/>
          </p:nvPr>
        </p:nvSpPr>
        <p:spPr>
          <a:xfrm>
            <a:off x="731520" y="436141"/>
            <a:ext cx="13244830" cy="9646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8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260DD765-4BA6-E3F8-7BBC-A8899D11F2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9227" y="7680349"/>
            <a:ext cx="4246464" cy="1000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grey">
  <p:cSld name="Content grey">
    <p:bg>
      <p:bgPr>
        <a:solidFill>
          <a:srgbClr val="FFFFFF"/>
        </a:solidFill>
        <a:effectLst/>
      </p:bgPr>
    </p:bg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37"/>
          <p:cNvSpPr/>
          <p:nvPr/>
        </p:nvSpPr>
        <p:spPr>
          <a:xfrm rot="5400000">
            <a:off x="3365000" y="-3026664"/>
            <a:ext cx="7909560" cy="14273784"/>
          </a:xfrm>
          <a:custGeom>
            <a:avLst/>
            <a:gdLst/>
            <a:ahLst/>
            <a:cxnLst/>
            <a:rect l="l" t="t" r="r" b="b"/>
            <a:pathLst>
              <a:path w="8029903" h="14273792" extrusionOk="0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" name="Google Shape;74;p37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5" name="Google Shape;75;p37"/>
          <p:cNvSpPr txBox="1">
            <a:spLocks noGrp="1"/>
          </p:cNvSpPr>
          <p:nvPr>
            <p:ph type="body" idx="1"/>
          </p:nvPr>
        </p:nvSpPr>
        <p:spPr>
          <a:xfrm>
            <a:off x="693420" y="1975485"/>
            <a:ext cx="6464301" cy="7677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b" anchorCtr="0">
            <a:noAutofit/>
          </a:bodyPr>
          <a:lstStyle>
            <a:lvl1pPr marL="457200" marR="0" lvl="0" indent="-228600" algn="l" rtl="0">
              <a:spcBef>
                <a:spcPts val="680"/>
              </a:spcBef>
              <a:spcAft>
                <a:spcPts val="0"/>
              </a:spcAft>
              <a:buClr>
                <a:srgbClr val="FFFFFF"/>
              </a:buClr>
              <a:buSzPts val="3400"/>
              <a:buFont typeface="Arial"/>
              <a:buNone/>
              <a:defRPr sz="3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None/>
              <a:defRPr sz="29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76" name="Google Shape;76;p37"/>
          <p:cNvSpPr txBox="1">
            <a:spLocks noGrp="1"/>
          </p:cNvSpPr>
          <p:nvPr>
            <p:ph type="body" idx="2"/>
          </p:nvPr>
        </p:nvSpPr>
        <p:spPr>
          <a:xfrm>
            <a:off x="693420" y="2847974"/>
            <a:ext cx="6464301" cy="4398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444500" algn="l" rtl="0">
              <a:spcBef>
                <a:spcPts val="680"/>
              </a:spcBef>
              <a:spcAft>
                <a:spcPts val="0"/>
              </a:spcAft>
              <a:buClr>
                <a:srgbClr val="FFFFFF"/>
              </a:buClr>
              <a:buSzPts val="3400"/>
              <a:buFont typeface="Arial"/>
              <a:buChar char="•"/>
              <a:defRPr sz="34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412750" algn="l" rtl="0">
              <a:spcBef>
                <a:spcPts val="580"/>
              </a:spcBef>
              <a:spcAft>
                <a:spcPts val="0"/>
              </a:spcAft>
              <a:buClr>
                <a:srgbClr val="FFFFFF"/>
              </a:buClr>
              <a:buSzPts val="2900"/>
              <a:buFont typeface="Arial"/>
              <a:buChar char="–"/>
              <a:defRPr sz="29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93700" algn="l" rtl="0">
              <a:spcBef>
                <a:spcPts val="52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Arial"/>
              <a:buChar char="•"/>
              <a:defRPr sz="26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74650" algn="l" rtl="0">
              <a:spcBef>
                <a:spcPts val="460"/>
              </a:spcBef>
              <a:spcAft>
                <a:spcPts val="0"/>
              </a:spcAft>
              <a:buClr>
                <a:srgbClr val="FFFFFF"/>
              </a:buClr>
              <a:buSzPts val="2300"/>
              <a:buFont typeface="Arial"/>
              <a:buChar char="–"/>
              <a:defRPr sz="23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77" name="Google Shape;77;p37"/>
          <p:cNvSpPr txBox="1">
            <a:spLocks noGrp="1"/>
          </p:cNvSpPr>
          <p:nvPr>
            <p:ph type="body" idx="3"/>
          </p:nvPr>
        </p:nvSpPr>
        <p:spPr>
          <a:xfrm>
            <a:off x="7509510" y="1975485"/>
            <a:ext cx="6466840" cy="7677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b" anchorCtr="0">
            <a:noAutofit/>
          </a:bodyPr>
          <a:lstStyle>
            <a:lvl1pPr marL="457200" marR="0" lvl="0" indent="-228600" algn="l" rtl="0">
              <a:spcBef>
                <a:spcPts val="680"/>
              </a:spcBef>
              <a:spcAft>
                <a:spcPts val="0"/>
              </a:spcAft>
              <a:buClr>
                <a:srgbClr val="FFFFFF"/>
              </a:buClr>
              <a:buSzPts val="3400"/>
              <a:buFont typeface="Arial"/>
              <a:buNone/>
              <a:defRPr sz="3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None/>
              <a:defRPr sz="29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78" name="Google Shape;78;p37"/>
          <p:cNvSpPr txBox="1">
            <a:spLocks noGrp="1"/>
          </p:cNvSpPr>
          <p:nvPr>
            <p:ph type="body" idx="4"/>
          </p:nvPr>
        </p:nvSpPr>
        <p:spPr>
          <a:xfrm>
            <a:off x="7509510" y="2847974"/>
            <a:ext cx="6466840" cy="4398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444500" algn="l" rtl="0">
              <a:spcBef>
                <a:spcPts val="680"/>
              </a:spcBef>
              <a:spcAft>
                <a:spcPts val="0"/>
              </a:spcAft>
              <a:buClr>
                <a:srgbClr val="FFFFFF"/>
              </a:buClr>
              <a:buSzPts val="3400"/>
              <a:buFont typeface="Arial"/>
              <a:buChar char="•"/>
              <a:defRPr sz="34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412750" algn="l" rtl="0">
              <a:spcBef>
                <a:spcPts val="580"/>
              </a:spcBef>
              <a:spcAft>
                <a:spcPts val="0"/>
              </a:spcAft>
              <a:buClr>
                <a:srgbClr val="FFFFFF"/>
              </a:buClr>
              <a:buSzPts val="2900"/>
              <a:buFont typeface="Arial"/>
              <a:buChar char="–"/>
              <a:defRPr sz="29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93700" algn="l" rtl="0">
              <a:spcBef>
                <a:spcPts val="52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Arial"/>
              <a:buChar char="•"/>
              <a:defRPr sz="26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74650" algn="l" rtl="0">
              <a:spcBef>
                <a:spcPts val="460"/>
              </a:spcBef>
              <a:spcAft>
                <a:spcPts val="0"/>
              </a:spcAft>
              <a:buClr>
                <a:srgbClr val="FFFFFF"/>
              </a:buClr>
              <a:buSzPts val="2300"/>
              <a:buFont typeface="Arial"/>
              <a:buChar char="–"/>
              <a:defRPr sz="23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79" name="Google Shape;79;p37"/>
          <p:cNvSpPr txBox="1">
            <a:spLocks noGrp="1"/>
          </p:cNvSpPr>
          <p:nvPr>
            <p:ph type="title"/>
          </p:nvPr>
        </p:nvSpPr>
        <p:spPr>
          <a:xfrm>
            <a:off x="731520" y="436141"/>
            <a:ext cx="13244830" cy="9646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8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624EA90D-849F-654E-6D50-CEE1811A18E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9227" y="7680349"/>
            <a:ext cx="4246464" cy="1000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 bex bright green">
  <p:cSld name="Quote bex bright green">
    <p:bg>
      <p:bgPr>
        <a:solidFill>
          <a:srgbClr val="FFFFFF"/>
        </a:solidFill>
        <a:effectLst/>
      </p:bgPr>
    </p:bg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31"/>
          <p:cNvSpPr/>
          <p:nvPr/>
        </p:nvSpPr>
        <p:spPr>
          <a:xfrm rot="5400000">
            <a:off x="3365000" y="-3026664"/>
            <a:ext cx="7909560" cy="14273784"/>
          </a:xfrm>
          <a:custGeom>
            <a:avLst/>
            <a:gdLst/>
            <a:ahLst/>
            <a:cxnLst/>
            <a:rect l="l" t="t" r="r" b="b"/>
            <a:pathLst>
              <a:path w="8029903" h="14273792" extrusionOk="0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" name="Google Shape;33;p31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4" name="Google Shape;34;p31"/>
          <p:cNvSpPr txBox="1">
            <a:spLocks noGrp="1"/>
          </p:cNvSpPr>
          <p:nvPr>
            <p:ph type="body" idx="1"/>
          </p:nvPr>
        </p:nvSpPr>
        <p:spPr>
          <a:xfrm>
            <a:off x="1828801" y="2730730"/>
            <a:ext cx="10853530" cy="17021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ctr" anchorCtr="0">
            <a:noAutofit/>
          </a:bodyPr>
          <a:lstStyle>
            <a:lvl1pPr marL="457200" marR="0" lvl="0" indent="-228600" algn="l" rtl="0">
              <a:spcBef>
                <a:spcPts val="80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Arial"/>
              <a:buNone/>
              <a:defRPr sz="4000" b="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None/>
              <a:defRPr sz="29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35" name="Google Shape;35;p31"/>
          <p:cNvSpPr/>
          <p:nvPr/>
        </p:nvSpPr>
        <p:spPr>
          <a:xfrm>
            <a:off x="1465649" y="2461488"/>
            <a:ext cx="11657457" cy="2730923"/>
          </a:xfrm>
          <a:custGeom>
            <a:avLst/>
            <a:gdLst/>
            <a:ahLst/>
            <a:cxnLst/>
            <a:rect l="l" t="t" r="r" b="b"/>
            <a:pathLst>
              <a:path w="4763518" h="4300325" extrusionOk="0">
                <a:moveTo>
                  <a:pt x="0" y="0"/>
                </a:moveTo>
                <a:lnTo>
                  <a:pt x="793920" y="0"/>
                </a:lnTo>
                <a:lnTo>
                  <a:pt x="793920" y="0"/>
                </a:lnTo>
                <a:lnTo>
                  <a:pt x="1984799" y="0"/>
                </a:lnTo>
                <a:lnTo>
                  <a:pt x="4763518" y="0"/>
                </a:lnTo>
                <a:lnTo>
                  <a:pt x="4763518" y="2122609"/>
                </a:lnTo>
                <a:lnTo>
                  <a:pt x="4763518" y="2122609"/>
                </a:lnTo>
                <a:lnTo>
                  <a:pt x="4763518" y="3032298"/>
                </a:lnTo>
                <a:lnTo>
                  <a:pt x="4763518" y="3638758"/>
                </a:lnTo>
                <a:lnTo>
                  <a:pt x="914678" y="3658045"/>
                </a:lnTo>
                <a:cubicBezTo>
                  <a:pt x="914785" y="3805042"/>
                  <a:pt x="909232" y="4153328"/>
                  <a:pt x="909339" y="4300325"/>
                </a:cubicBezTo>
                <a:lnTo>
                  <a:pt x="721855" y="3671524"/>
                </a:lnTo>
                <a:lnTo>
                  <a:pt x="0" y="3638758"/>
                </a:lnTo>
                <a:lnTo>
                  <a:pt x="0" y="3032298"/>
                </a:lnTo>
                <a:lnTo>
                  <a:pt x="0" y="2122609"/>
                </a:lnTo>
                <a:lnTo>
                  <a:pt x="0" y="2122609"/>
                </a:lnTo>
                <a:lnTo>
                  <a:pt x="0" y="0"/>
                </a:lnTo>
                <a:close/>
              </a:path>
            </a:pathLst>
          </a:custGeom>
          <a:noFill/>
          <a:ln w="508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" name="Google Shape;36;p31"/>
          <p:cNvSpPr txBox="1">
            <a:spLocks noGrp="1"/>
          </p:cNvSpPr>
          <p:nvPr>
            <p:ph type="body" idx="2"/>
          </p:nvPr>
        </p:nvSpPr>
        <p:spPr>
          <a:xfrm>
            <a:off x="3856382" y="5192411"/>
            <a:ext cx="9266723" cy="9865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ctr" anchorCtr="0">
            <a:noAutofit/>
          </a:bodyPr>
          <a:lstStyle>
            <a:lvl1pPr marL="457200" marR="0" lvl="0" indent="-406400" algn="l" rtl="0">
              <a:spcBef>
                <a:spcPts val="56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NTR"/>
              <a:buChar char="-"/>
              <a:defRPr sz="28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None/>
              <a:defRPr sz="29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2B4E7DAB-3F32-A32B-E251-02286B7AC38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9227" y="7680349"/>
            <a:ext cx="4246464" cy="1000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ypography dark green">
  <p:cSld name="Typography dark green">
    <p:bg>
      <p:bgPr>
        <a:solidFill>
          <a:srgbClr val="FFFFFF"/>
        </a:solidFill>
        <a:effectLst/>
      </p:bgPr>
    </p:bg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30"/>
          <p:cNvSpPr/>
          <p:nvPr/>
        </p:nvSpPr>
        <p:spPr>
          <a:xfrm rot="5400000">
            <a:off x="3365000" y="-3026664"/>
            <a:ext cx="7909560" cy="14273784"/>
          </a:xfrm>
          <a:custGeom>
            <a:avLst/>
            <a:gdLst/>
            <a:ahLst/>
            <a:cxnLst/>
            <a:rect l="l" t="t" r="r" b="b"/>
            <a:pathLst>
              <a:path w="8029903" h="14273792" extrusionOk="0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" name="Google Shape;26;p30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7" name="Google Shape;27;p30"/>
          <p:cNvSpPr txBox="1">
            <a:spLocks noGrp="1"/>
          </p:cNvSpPr>
          <p:nvPr>
            <p:ph type="body" idx="1"/>
          </p:nvPr>
        </p:nvSpPr>
        <p:spPr>
          <a:xfrm>
            <a:off x="690563" y="2334906"/>
            <a:ext cx="13285787" cy="7677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b" anchorCtr="0">
            <a:noAutofit/>
          </a:bodyPr>
          <a:lstStyle>
            <a:lvl1pPr marL="457200" marR="0" lvl="0" indent="-228600" algn="ctr" rtl="0">
              <a:spcBef>
                <a:spcPts val="88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Arial"/>
              <a:buNone/>
              <a:defRPr sz="4400" b="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None/>
              <a:defRPr sz="29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28" name="Google Shape;28;p30"/>
          <p:cNvSpPr txBox="1">
            <a:spLocks noGrp="1"/>
          </p:cNvSpPr>
          <p:nvPr>
            <p:ph type="body" idx="2"/>
          </p:nvPr>
        </p:nvSpPr>
        <p:spPr>
          <a:xfrm>
            <a:off x="690563" y="3103700"/>
            <a:ext cx="13285787" cy="202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228600" algn="ctr" rtl="0">
              <a:spcBef>
                <a:spcPts val="2760"/>
              </a:spcBef>
              <a:spcAft>
                <a:spcPts val="0"/>
              </a:spcAft>
              <a:buClr>
                <a:schemeClr val="accent5"/>
              </a:buClr>
              <a:buSzPts val="13800"/>
              <a:buFont typeface="Arial"/>
              <a:buNone/>
              <a:defRPr sz="13800">
                <a:solidFill>
                  <a:schemeClr val="accent5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80"/>
              </a:spcBef>
              <a:spcAft>
                <a:spcPts val="0"/>
              </a:spcAft>
              <a:buClr>
                <a:srgbClr val="FFFFFF"/>
              </a:buClr>
              <a:buSzPts val="2900"/>
              <a:buFont typeface="Arial"/>
              <a:buNone/>
              <a:defRPr sz="29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93700" algn="l" rtl="0">
              <a:spcBef>
                <a:spcPts val="52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Arial"/>
              <a:buChar char="•"/>
              <a:defRPr sz="26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74650" algn="l" rtl="0">
              <a:spcBef>
                <a:spcPts val="460"/>
              </a:spcBef>
              <a:spcAft>
                <a:spcPts val="0"/>
              </a:spcAft>
              <a:buClr>
                <a:srgbClr val="FFFFFF"/>
              </a:buClr>
              <a:buSzPts val="2300"/>
              <a:buFont typeface="Arial"/>
              <a:buChar char="–"/>
              <a:defRPr sz="23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29" name="Google Shape;29;p30"/>
          <p:cNvSpPr txBox="1">
            <a:spLocks noGrp="1"/>
          </p:cNvSpPr>
          <p:nvPr>
            <p:ph type="body" idx="3"/>
          </p:nvPr>
        </p:nvSpPr>
        <p:spPr>
          <a:xfrm>
            <a:off x="690563" y="5125900"/>
            <a:ext cx="13285787" cy="7677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b" anchorCtr="0">
            <a:noAutofit/>
          </a:bodyPr>
          <a:lstStyle>
            <a:lvl1pPr marL="457200" marR="0" lvl="0" indent="-228600" algn="ctr" rtl="0">
              <a:spcBef>
                <a:spcPts val="88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Arial"/>
              <a:buNone/>
              <a:defRPr sz="4400" b="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None/>
              <a:defRPr sz="29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034A794C-BECC-EBE6-0D80-4B7186B549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9227" y="7680349"/>
            <a:ext cx="4246464" cy="1000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nner dark green">
  <p:cSld name="Banner dark green">
    <p:bg>
      <p:bgPr>
        <a:solidFill>
          <a:srgbClr val="FFFFFF"/>
        </a:solidFill>
        <a:effectLst/>
      </p:bgPr>
    </p:bg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33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9" name="Google Shape;49;p33"/>
          <p:cNvSpPr/>
          <p:nvPr/>
        </p:nvSpPr>
        <p:spPr>
          <a:xfrm rot="10800000" flipH="1">
            <a:off x="176598" y="170012"/>
            <a:ext cx="14277198" cy="1496864"/>
          </a:xfrm>
          <a:prstGeom prst="snip1Rect">
            <a:avLst>
              <a:gd name="adj" fmla="val 34484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" name="Google Shape;50;p33"/>
          <p:cNvSpPr txBox="1"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8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52" name="Google Shape;52;p33"/>
          <p:cNvSpPr txBox="1">
            <a:spLocks noGrp="1"/>
          </p:cNvSpPr>
          <p:nvPr>
            <p:ph type="body" idx="1"/>
          </p:nvPr>
        </p:nvSpPr>
        <p:spPr>
          <a:xfrm>
            <a:off x="693420" y="1975485"/>
            <a:ext cx="6464301" cy="7677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b" anchorCtr="0">
            <a:noAutofit/>
          </a:bodyPr>
          <a:lstStyle>
            <a:lvl1pPr marL="457200" marR="0" lvl="0" indent="-228600" algn="l" rtl="0">
              <a:spcBef>
                <a:spcPts val="68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rial"/>
              <a:buNone/>
              <a:defRPr sz="3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None/>
              <a:defRPr sz="29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53" name="Google Shape;53;p33"/>
          <p:cNvSpPr txBox="1">
            <a:spLocks noGrp="1"/>
          </p:cNvSpPr>
          <p:nvPr>
            <p:ph type="body" idx="2"/>
          </p:nvPr>
        </p:nvSpPr>
        <p:spPr>
          <a:xfrm>
            <a:off x="693420" y="2847974"/>
            <a:ext cx="6464301" cy="4398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444500" algn="l" rtl="0">
              <a:spcBef>
                <a:spcPts val="68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rial"/>
              <a:buChar char="•"/>
              <a:defRPr sz="3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–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937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Char char="•"/>
              <a:defRPr sz="26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–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54" name="Google Shape;54;p33"/>
          <p:cNvSpPr txBox="1">
            <a:spLocks noGrp="1"/>
          </p:cNvSpPr>
          <p:nvPr>
            <p:ph type="body" idx="3"/>
          </p:nvPr>
        </p:nvSpPr>
        <p:spPr>
          <a:xfrm>
            <a:off x="7509510" y="1975485"/>
            <a:ext cx="6466840" cy="7677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b" anchorCtr="0">
            <a:noAutofit/>
          </a:bodyPr>
          <a:lstStyle>
            <a:lvl1pPr marL="457200" marR="0" lvl="0" indent="-228600" algn="l" rtl="0">
              <a:spcBef>
                <a:spcPts val="68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rial"/>
              <a:buNone/>
              <a:defRPr sz="3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None/>
              <a:defRPr sz="29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 dirty="0"/>
          </a:p>
        </p:txBody>
      </p:sp>
      <p:sp>
        <p:nvSpPr>
          <p:cNvPr id="55" name="Google Shape;55;p33"/>
          <p:cNvSpPr txBox="1">
            <a:spLocks noGrp="1"/>
          </p:cNvSpPr>
          <p:nvPr>
            <p:ph type="body" idx="4"/>
          </p:nvPr>
        </p:nvSpPr>
        <p:spPr>
          <a:xfrm>
            <a:off x="7509510" y="2847974"/>
            <a:ext cx="6466840" cy="4398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444500" algn="l" rtl="0">
              <a:spcBef>
                <a:spcPts val="68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rial"/>
              <a:buChar char="•"/>
              <a:defRPr sz="3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–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937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Char char="•"/>
              <a:defRPr sz="26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–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98380B8C-6C66-03A6-D0F6-8BD9C2BB756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9227" y="7680349"/>
            <a:ext cx="4246464" cy="1000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3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nner bright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Single Corner Rectangle 8">
            <a:extLst>
              <a:ext uri="{FF2B5EF4-FFF2-40B4-BE49-F238E27FC236}">
                <a16:creationId xmlns:a16="http://schemas.microsoft.com/office/drawing/2014/main" id="{D8B23D25-96F3-A446-B359-C22314E359F9}"/>
              </a:ext>
            </a:extLst>
          </p:cNvPr>
          <p:cNvSpPr/>
          <p:nvPr userDrawn="1"/>
        </p:nvSpPr>
        <p:spPr>
          <a:xfrm flipV="1">
            <a:off x="176598" y="170012"/>
            <a:ext cx="14277199" cy="1496864"/>
          </a:xfrm>
          <a:prstGeom prst="snip1Rect">
            <a:avLst>
              <a:gd name="adj" fmla="val 34484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21BEC5C-272A-F145-8CA1-21D97934B3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</p:spPr>
        <p:txBody>
          <a:bodyPr anchor="ctr"/>
          <a:lstStyle>
            <a:lvl1pPr algn="l">
              <a:defRPr sz="4800" b="1" i="0">
                <a:solidFill>
                  <a:srgbClr val="FFFFFF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73FFF0A6-1A82-3346-96ED-85AB0EC7E8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0563" y="1954213"/>
            <a:ext cx="13285787" cy="5292725"/>
          </a:xfrm>
          <a:prstGeom prst="rect">
            <a:avLst/>
          </a:prstGeom>
        </p:spPr>
        <p:txBody>
          <a:bodyPr lIns="130622" tIns="65311" rIns="130622" bIns="65311"/>
          <a:lstStyle>
            <a:lvl1pPr marL="0" indent="0">
              <a:buNone/>
              <a:defRPr sz="3400" b="0" i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>
              <a:defRPr sz="2900" b="0" i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2pPr>
            <a:lvl3pPr>
              <a:defRPr sz="2600" b="0" i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3pPr>
            <a:lvl4pPr>
              <a:defRPr sz="2300" b="0" i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4pPr>
            <a:lvl5pPr>
              <a:defRPr sz="2000" b="0" i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D3FAFECF-12BD-6AB6-FCD9-C4ABD40EE0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9227" y="7680349"/>
            <a:ext cx="4246464" cy="100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352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3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ark green tex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8AF3B9C-89F1-B848-8C14-5F1E950F27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</p:spPr>
        <p:txBody>
          <a:bodyPr anchor="ctr"/>
          <a:lstStyle>
            <a:lvl1pPr algn="l">
              <a:defRPr sz="4800" b="1" i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6CC8EF2-DF82-BC42-BDE4-95E4535D6B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0563" y="1954213"/>
            <a:ext cx="13285787" cy="5292725"/>
          </a:xfrm>
          <a:prstGeom prst="rect">
            <a:avLst/>
          </a:prstGeom>
        </p:spPr>
        <p:txBody>
          <a:bodyPr lIns="130622" tIns="65311" rIns="130622" bIns="65311"/>
          <a:lstStyle>
            <a:lvl1pPr marL="0" indent="0">
              <a:buNone/>
              <a:defRPr sz="3400" b="0" i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>
              <a:defRPr sz="2900" b="0" i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2pPr>
            <a:lvl3pPr>
              <a:defRPr sz="2600" b="0" i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3pPr>
            <a:lvl4pPr>
              <a:defRPr sz="2300" b="0" i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4pPr>
            <a:lvl5pPr>
              <a:defRPr sz="2000" b="0" i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D79079C3-CE9E-98AA-3AC6-435583C755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9227" y="7680349"/>
            <a:ext cx="4246464" cy="100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47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3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right green tex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C1DA1AC-E634-5A48-B58B-CBF3070E73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</p:spPr>
        <p:txBody>
          <a:bodyPr anchor="ctr"/>
          <a:lstStyle>
            <a:lvl1pPr algn="l">
              <a:defRPr sz="4800" b="1" i="0">
                <a:solidFill>
                  <a:schemeClr val="accent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94D6A03-68AD-714D-A97C-49FA1B35D8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0563" y="1954213"/>
            <a:ext cx="13285787" cy="5292725"/>
          </a:xfrm>
          <a:prstGeom prst="rect">
            <a:avLst/>
          </a:prstGeom>
        </p:spPr>
        <p:txBody>
          <a:bodyPr lIns="130622" tIns="65311" rIns="130622" bIns="65311"/>
          <a:lstStyle>
            <a:lvl1pPr marL="0" indent="0">
              <a:buNone/>
              <a:defRPr sz="3400" b="0" i="0">
                <a:solidFill>
                  <a:schemeClr val="accent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>
              <a:defRPr sz="2900" b="0" i="0">
                <a:solidFill>
                  <a:schemeClr val="accent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2pPr>
            <a:lvl3pPr>
              <a:defRPr sz="2600" b="0" i="0">
                <a:solidFill>
                  <a:schemeClr val="accent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3pPr>
            <a:lvl4pPr>
              <a:defRPr sz="2300" b="0" i="0">
                <a:solidFill>
                  <a:schemeClr val="accent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4pPr>
            <a:lvl5pPr>
              <a:defRPr sz="2000" b="0" i="0">
                <a:solidFill>
                  <a:schemeClr val="accent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CEAA153C-75DC-B864-9946-16A8DB403D3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9227" y="7680349"/>
            <a:ext cx="4246464" cy="100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5936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3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edia slide">
  <p:cSld name="Media slide">
    <p:bg>
      <p:bgPr>
        <a:solidFill>
          <a:srgbClr val="FFFFFF"/>
        </a:solidFill>
        <a:effectLst/>
      </p:bgPr>
    </p:bg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36"/>
          <p:cNvSpPr/>
          <p:nvPr userDrawn="1"/>
        </p:nvSpPr>
        <p:spPr>
          <a:xfrm>
            <a:off x="88135" y="428395"/>
            <a:ext cx="14630400" cy="82296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" name="Google Shape;69;p36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0" name="Google Shape;70;p36"/>
          <p:cNvSpPr txBox="1">
            <a:spLocks noGrp="1"/>
          </p:cNvSpPr>
          <p:nvPr>
            <p:ph type="body" idx="1"/>
          </p:nvPr>
        </p:nvSpPr>
        <p:spPr>
          <a:xfrm>
            <a:off x="2472328" y="209826"/>
            <a:ext cx="9685743" cy="7260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228600" algn="ctr" rtl="0">
              <a:spcBef>
                <a:spcPts val="48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None/>
              <a:defRPr sz="24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482600" algn="l" rtl="0">
              <a:spcBef>
                <a:spcPts val="800"/>
              </a:spcBef>
              <a:spcAft>
                <a:spcPts val="0"/>
              </a:spcAft>
              <a:buClr>
                <a:schemeClr val="accent6"/>
              </a:buClr>
              <a:buSzPts val="4000"/>
              <a:buFont typeface="Arial"/>
              <a:buChar char="–"/>
              <a:defRPr sz="40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444500" algn="l" rtl="0">
              <a:spcBef>
                <a:spcPts val="680"/>
              </a:spcBef>
              <a:spcAft>
                <a:spcPts val="0"/>
              </a:spcAft>
              <a:buClr>
                <a:schemeClr val="accent6"/>
              </a:buClr>
              <a:buSzPts val="3400"/>
              <a:buFont typeface="Arial"/>
              <a:buChar char="•"/>
              <a:defRPr sz="34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412750" algn="l" rtl="0">
              <a:spcBef>
                <a:spcPts val="580"/>
              </a:spcBef>
              <a:spcAft>
                <a:spcPts val="0"/>
              </a:spcAft>
              <a:buClr>
                <a:schemeClr val="accent6"/>
              </a:buClr>
              <a:buSzPts val="2900"/>
              <a:buFont typeface="Arial"/>
              <a:buChar char="–"/>
              <a:defRPr sz="29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412750" algn="l" rtl="0">
              <a:spcBef>
                <a:spcPts val="580"/>
              </a:spcBef>
              <a:spcAft>
                <a:spcPts val="0"/>
              </a:spcAft>
              <a:buClr>
                <a:schemeClr val="accent6"/>
              </a:buClr>
              <a:buSzPts val="2900"/>
              <a:buFont typeface="Arial"/>
              <a:buChar char="»"/>
              <a:defRPr sz="29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D24D272F-E679-2A94-0830-A0E7C344C42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9227" y="7680349"/>
            <a:ext cx="4246464" cy="1000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3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 userDrawn="1">
  <p:cSld name="Table of Contents">
    <p:bg>
      <p:bgPr>
        <a:solidFill>
          <a:srgbClr val="FFFFFF"/>
        </a:solidFill>
        <a:effectLst/>
      </p:bgPr>
    </p:bg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18;p43">
            <a:extLst>
              <a:ext uri="{FF2B5EF4-FFF2-40B4-BE49-F238E27FC236}">
                <a16:creationId xmlns:a16="http://schemas.microsoft.com/office/drawing/2014/main" id="{6678AC4B-0E5D-BA74-1032-BD78EF7ACBCB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/>
            <a:ahLst/>
            <a:cxnLst/>
            <a:rect l="l" t="t" r="r" b="b"/>
            <a:pathLst>
              <a:path w="8029903" h="14273792" extrusionOk="0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Google Shape;119;p43">
            <a:extLst>
              <a:ext uri="{FF2B5EF4-FFF2-40B4-BE49-F238E27FC236}">
                <a16:creationId xmlns:a16="http://schemas.microsoft.com/office/drawing/2014/main" id="{28E358FA-8F98-B948-9799-E2CD993BB78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1066022" y="2235726"/>
            <a:ext cx="12435840" cy="18002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b" anchorCtr="0">
            <a:noAutofit/>
          </a:bodyPr>
          <a:lstStyle>
            <a:lvl1pPr marL="457200" marR="0" lvl="0" indent="-22860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None/>
              <a:defRPr sz="29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20"/>
              </a:spcBef>
              <a:spcAft>
                <a:spcPts val="0"/>
              </a:spcAft>
              <a:buClr>
                <a:srgbClr val="889E91"/>
              </a:buClr>
              <a:buSzPts val="2600"/>
              <a:buFont typeface="Arial"/>
              <a:buNone/>
              <a:defRPr sz="26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460"/>
              </a:spcBef>
              <a:spcAft>
                <a:spcPts val="0"/>
              </a:spcAft>
              <a:buClr>
                <a:srgbClr val="889E91"/>
              </a:buClr>
              <a:buSzPts val="2300"/>
              <a:buFont typeface="Arial"/>
              <a:buNone/>
              <a:defRPr sz="23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5" name="Google Shape;120;p43">
            <a:extLst>
              <a:ext uri="{FF2B5EF4-FFF2-40B4-BE49-F238E27FC236}">
                <a16:creationId xmlns:a16="http://schemas.microsoft.com/office/drawing/2014/main" id="{668C17B9-87BB-7EC8-D198-040D00DE8EBC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1066022" y="4114800"/>
            <a:ext cx="12435840" cy="18002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228600" algn="l" rtl="0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None/>
              <a:defRPr sz="5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20"/>
              </a:spcBef>
              <a:spcAft>
                <a:spcPts val="0"/>
              </a:spcAft>
              <a:buClr>
                <a:srgbClr val="889E91"/>
              </a:buClr>
              <a:buSzPts val="2600"/>
              <a:buFont typeface="Arial"/>
              <a:buNone/>
              <a:defRPr sz="26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460"/>
              </a:spcBef>
              <a:spcAft>
                <a:spcPts val="0"/>
              </a:spcAft>
              <a:buClr>
                <a:srgbClr val="889E91"/>
              </a:buClr>
              <a:buSzPts val="2300"/>
              <a:buFont typeface="Arial"/>
              <a:buNone/>
              <a:defRPr sz="23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6" name="Google Shape;121;p43">
            <a:extLst>
              <a:ext uri="{FF2B5EF4-FFF2-40B4-BE49-F238E27FC236}">
                <a16:creationId xmlns:a16="http://schemas.microsoft.com/office/drawing/2014/main" id="{FB59CF6A-2A53-B3AC-7CA1-9B4496765875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1AA71A9B-6C6D-0EC9-EEF7-F450974D56F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9227" y="7680349"/>
            <a:ext cx="4246464" cy="1000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light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nip Single Corner Rectangle 3">
            <a:extLst>
              <a:ext uri="{FF2B5EF4-FFF2-40B4-BE49-F238E27FC236}">
                <a16:creationId xmlns:a16="http://schemas.microsoft.com/office/drawing/2014/main" id="{448B3A0D-1602-A74C-A104-BB68B6C7B97E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C8426850-7213-8346-A056-6FFEF1374D70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097280" y="5116652"/>
            <a:ext cx="12435840" cy="1800224"/>
          </a:xfrm>
          <a:prstGeom prst="rect">
            <a:avLst/>
          </a:prstGeom>
        </p:spPr>
        <p:txBody>
          <a:bodyPr lIns="130622" tIns="65311" rIns="130622" bIns="65311" anchor="t"/>
          <a:lstStyle>
            <a:lvl1pPr marL="0" indent="0" algn="ctr">
              <a:buNone/>
              <a:defRPr sz="4800" b="1" i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TITLE STYLE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A435DFF3-6B6C-1245-9946-E18073C5A28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424552" y="918054"/>
            <a:ext cx="3781295" cy="3781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4008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662">
          <p15:clr>
            <a:srgbClr val="FBAE40"/>
          </p15:clr>
        </p15:guide>
        <p15:guide id="2" pos="8554">
          <p15:clr>
            <a:srgbClr val="FBAE40"/>
          </p15:clr>
        </p15:guide>
        <p15:guide id="3" orient="horz" pos="2343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reaker bright green">
  <p:cSld name="Breaker bright green">
    <p:bg>
      <p:bgPr>
        <a:solidFill>
          <a:srgbClr val="FFFFFF"/>
        </a:solidFill>
        <a:effectLst/>
      </p:bgPr>
    </p:bg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44"/>
          <p:cNvSpPr/>
          <p:nvPr/>
        </p:nvSpPr>
        <p:spPr>
          <a:xfrm rot="5400000">
            <a:off x="3365000" y="-3026664"/>
            <a:ext cx="7909560" cy="14273784"/>
          </a:xfrm>
          <a:custGeom>
            <a:avLst/>
            <a:gdLst/>
            <a:ahLst/>
            <a:cxnLst/>
            <a:rect l="l" t="t" r="r" b="b"/>
            <a:pathLst>
              <a:path w="8029903" h="14273792" extrusionOk="0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" name="Google Shape;125;p44"/>
          <p:cNvSpPr txBox="1">
            <a:spLocks noGrp="1"/>
          </p:cNvSpPr>
          <p:nvPr>
            <p:ph type="body" idx="1"/>
          </p:nvPr>
        </p:nvSpPr>
        <p:spPr>
          <a:xfrm>
            <a:off x="1058236" y="2235726"/>
            <a:ext cx="12435840" cy="18002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b" anchorCtr="0">
            <a:noAutofit/>
          </a:bodyPr>
          <a:lstStyle>
            <a:lvl1pPr marL="457200" marR="0" lvl="0" indent="-228600" algn="l" rtl="0">
              <a:spcBef>
                <a:spcPts val="580"/>
              </a:spcBef>
              <a:spcAft>
                <a:spcPts val="0"/>
              </a:spcAft>
              <a:buClr>
                <a:srgbClr val="FFFFFF"/>
              </a:buClr>
              <a:buSzPts val="2900"/>
              <a:buFont typeface="Arial"/>
              <a:buNone/>
              <a:defRPr sz="29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20"/>
              </a:spcBef>
              <a:spcAft>
                <a:spcPts val="0"/>
              </a:spcAft>
              <a:buClr>
                <a:srgbClr val="889E91"/>
              </a:buClr>
              <a:buSzPts val="2600"/>
              <a:buFont typeface="Arial"/>
              <a:buNone/>
              <a:defRPr sz="26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460"/>
              </a:spcBef>
              <a:spcAft>
                <a:spcPts val="0"/>
              </a:spcAft>
              <a:buClr>
                <a:srgbClr val="889E91"/>
              </a:buClr>
              <a:buSzPts val="2300"/>
              <a:buFont typeface="Arial"/>
              <a:buNone/>
              <a:defRPr sz="23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 dirty="0"/>
          </a:p>
        </p:txBody>
      </p:sp>
      <p:sp>
        <p:nvSpPr>
          <p:cNvPr id="126" name="Google Shape;126;p44"/>
          <p:cNvSpPr txBox="1">
            <a:spLocks noGrp="1"/>
          </p:cNvSpPr>
          <p:nvPr>
            <p:ph type="body" idx="2"/>
          </p:nvPr>
        </p:nvSpPr>
        <p:spPr>
          <a:xfrm>
            <a:off x="1046972" y="4114800"/>
            <a:ext cx="12435840" cy="18002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228600" algn="l" rtl="0">
              <a:spcBef>
                <a:spcPts val="96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Arial"/>
              <a:buNone/>
              <a:defRPr sz="48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20"/>
              </a:spcBef>
              <a:spcAft>
                <a:spcPts val="0"/>
              </a:spcAft>
              <a:buClr>
                <a:srgbClr val="889E91"/>
              </a:buClr>
              <a:buSzPts val="2600"/>
              <a:buFont typeface="Arial"/>
              <a:buNone/>
              <a:defRPr sz="26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460"/>
              </a:spcBef>
              <a:spcAft>
                <a:spcPts val="0"/>
              </a:spcAft>
              <a:buClr>
                <a:srgbClr val="889E91"/>
              </a:buClr>
              <a:buSzPts val="2300"/>
              <a:buFont typeface="Arial"/>
              <a:buNone/>
              <a:defRPr sz="23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 dirty="0"/>
          </a:p>
        </p:txBody>
      </p:sp>
      <p:sp>
        <p:nvSpPr>
          <p:cNvPr id="127" name="Google Shape;127;p44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1CA7A64A-F58D-E802-3A00-AA86BDFA89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9227" y="7680349"/>
            <a:ext cx="4246464" cy="1000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662">
          <p15:clr>
            <a:srgbClr val="FBAE40"/>
          </p15:clr>
        </p15:guide>
        <p15:guide id="2" pos="8554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reaker dark green">
  <p:cSld name="Breaker dark green">
    <p:bg>
      <p:bgPr>
        <a:solidFill>
          <a:srgbClr val="FFFFFF"/>
        </a:solidFill>
        <a:effectLst/>
      </p:bgPr>
    </p:bg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45"/>
          <p:cNvSpPr/>
          <p:nvPr/>
        </p:nvSpPr>
        <p:spPr>
          <a:xfrm rot="5400000">
            <a:off x="3365000" y="-3026664"/>
            <a:ext cx="7909560" cy="14273784"/>
          </a:xfrm>
          <a:custGeom>
            <a:avLst/>
            <a:gdLst/>
            <a:ahLst/>
            <a:cxnLst/>
            <a:rect l="l" t="t" r="r" b="b"/>
            <a:pathLst>
              <a:path w="8029903" h="14273792" extrusionOk="0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" name="Google Shape;131;p45"/>
          <p:cNvSpPr txBox="1">
            <a:spLocks noGrp="1"/>
          </p:cNvSpPr>
          <p:nvPr>
            <p:ph type="body" idx="1"/>
          </p:nvPr>
        </p:nvSpPr>
        <p:spPr>
          <a:xfrm>
            <a:off x="1066022" y="2235726"/>
            <a:ext cx="12435840" cy="18002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b" anchorCtr="0">
            <a:noAutofit/>
          </a:bodyPr>
          <a:lstStyle>
            <a:lvl1pPr marL="457200" marR="0" lvl="0" indent="-228600" algn="l" rtl="0">
              <a:spcBef>
                <a:spcPts val="580"/>
              </a:spcBef>
              <a:spcAft>
                <a:spcPts val="0"/>
              </a:spcAft>
              <a:buClr>
                <a:srgbClr val="FFFFFF"/>
              </a:buClr>
              <a:buSzPts val="2900"/>
              <a:buFont typeface="Arial"/>
              <a:buNone/>
              <a:defRPr sz="29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20"/>
              </a:spcBef>
              <a:spcAft>
                <a:spcPts val="0"/>
              </a:spcAft>
              <a:buClr>
                <a:srgbClr val="889E91"/>
              </a:buClr>
              <a:buSzPts val="2600"/>
              <a:buFont typeface="Arial"/>
              <a:buNone/>
              <a:defRPr sz="26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460"/>
              </a:spcBef>
              <a:spcAft>
                <a:spcPts val="0"/>
              </a:spcAft>
              <a:buClr>
                <a:srgbClr val="889E91"/>
              </a:buClr>
              <a:buSzPts val="2300"/>
              <a:buFont typeface="Arial"/>
              <a:buNone/>
              <a:defRPr sz="23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32" name="Google Shape;132;p45"/>
          <p:cNvSpPr txBox="1">
            <a:spLocks noGrp="1"/>
          </p:cNvSpPr>
          <p:nvPr>
            <p:ph type="body" idx="2"/>
          </p:nvPr>
        </p:nvSpPr>
        <p:spPr>
          <a:xfrm>
            <a:off x="1066022" y="4114800"/>
            <a:ext cx="12435840" cy="18002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228600" algn="l" rtl="0">
              <a:spcBef>
                <a:spcPts val="960"/>
              </a:spcBef>
              <a:spcAft>
                <a:spcPts val="0"/>
              </a:spcAft>
              <a:buClr>
                <a:schemeClr val="accent5"/>
              </a:buClr>
              <a:buSzPts val="4800"/>
              <a:buFont typeface="Arial"/>
              <a:buNone/>
              <a:defRPr sz="4800" b="1">
                <a:solidFill>
                  <a:schemeClr val="accent5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20"/>
              </a:spcBef>
              <a:spcAft>
                <a:spcPts val="0"/>
              </a:spcAft>
              <a:buClr>
                <a:srgbClr val="889E91"/>
              </a:buClr>
              <a:buSzPts val="2600"/>
              <a:buFont typeface="Arial"/>
              <a:buNone/>
              <a:defRPr sz="26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460"/>
              </a:spcBef>
              <a:spcAft>
                <a:spcPts val="0"/>
              </a:spcAft>
              <a:buClr>
                <a:srgbClr val="889E91"/>
              </a:buClr>
              <a:buSzPts val="2300"/>
              <a:buFont typeface="Arial"/>
              <a:buNone/>
              <a:defRPr sz="23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 dirty="0"/>
          </a:p>
        </p:txBody>
      </p:sp>
      <p:sp>
        <p:nvSpPr>
          <p:cNvPr id="133" name="Google Shape;133;p45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7EEAAA3C-3CF7-9D01-2AA5-7E6CAAF06BA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9227" y="7680349"/>
            <a:ext cx="4246464" cy="1000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662">
          <p15:clr>
            <a:srgbClr val="FBAE40"/>
          </p15:clr>
        </p15:guide>
        <p15:guide id="2" pos="8554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only">
  <p:cSld name="Image only">
    <p:bg>
      <p:bgPr>
        <a:solidFill>
          <a:srgbClr val="FFFFFF"/>
        </a:solidFill>
        <a:effectLst/>
      </p:bgPr>
    </p:bg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35"/>
          <p:cNvSpPr>
            <a:spLocks noGrp="1"/>
          </p:cNvSpPr>
          <p:nvPr>
            <p:ph type="pic" idx="2"/>
          </p:nvPr>
        </p:nvSpPr>
        <p:spPr>
          <a:xfrm>
            <a:off x="169164" y="163512"/>
            <a:ext cx="14292071" cy="7909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–"/>
              <a:defRPr sz="40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spcBef>
                <a:spcPts val="68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rial"/>
              <a:buChar char="•"/>
              <a:defRPr sz="3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–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»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 dirty="0"/>
          </a:p>
        </p:txBody>
      </p:sp>
      <p:sp>
        <p:nvSpPr>
          <p:cNvPr id="65" name="Google Shape;65;p35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4DD2C03E-D057-2891-0EE1-7F365601B3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9227" y="7680349"/>
            <a:ext cx="4246464" cy="10008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light green">
  <p:cSld name="Content light green">
    <p:bg>
      <p:bgPr>
        <a:solidFill>
          <a:srgbClr val="FFFFFF"/>
        </a:solidFill>
        <a:effectLst/>
      </p:bgPr>
    </p:bg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46"/>
          <p:cNvSpPr/>
          <p:nvPr/>
        </p:nvSpPr>
        <p:spPr>
          <a:xfrm rot="5400000">
            <a:off x="3365000" y="-3026664"/>
            <a:ext cx="7909560" cy="14273784"/>
          </a:xfrm>
          <a:custGeom>
            <a:avLst/>
            <a:gdLst/>
            <a:ahLst/>
            <a:cxnLst/>
            <a:rect l="l" t="t" r="r" b="b"/>
            <a:pathLst>
              <a:path w="8029903" h="14273792" extrusionOk="0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7" name="Google Shape;137;p46"/>
          <p:cNvSpPr txBox="1">
            <a:spLocks noGrp="1"/>
          </p:cNvSpPr>
          <p:nvPr>
            <p:ph type="body" idx="1"/>
          </p:nvPr>
        </p:nvSpPr>
        <p:spPr>
          <a:xfrm>
            <a:off x="693420" y="1975485"/>
            <a:ext cx="6464301" cy="7677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b" anchorCtr="0">
            <a:noAutofit/>
          </a:bodyPr>
          <a:lstStyle>
            <a:lvl1pPr marL="457200" marR="0" lvl="0" indent="-228600" algn="l" rtl="0">
              <a:spcBef>
                <a:spcPts val="68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rial"/>
              <a:buNone/>
              <a:defRPr sz="3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None/>
              <a:defRPr sz="29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38" name="Google Shape;138;p46"/>
          <p:cNvSpPr txBox="1">
            <a:spLocks noGrp="1"/>
          </p:cNvSpPr>
          <p:nvPr>
            <p:ph type="body" idx="2"/>
          </p:nvPr>
        </p:nvSpPr>
        <p:spPr>
          <a:xfrm>
            <a:off x="693420" y="2847974"/>
            <a:ext cx="6464301" cy="4398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444500" algn="l" rtl="0">
              <a:spcBef>
                <a:spcPts val="68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rial"/>
              <a:buChar char="•"/>
              <a:defRPr sz="3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–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937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Char char="•"/>
              <a:defRPr sz="26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–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39" name="Google Shape;139;p46"/>
          <p:cNvSpPr txBox="1">
            <a:spLocks noGrp="1"/>
          </p:cNvSpPr>
          <p:nvPr>
            <p:ph type="body" idx="3"/>
          </p:nvPr>
        </p:nvSpPr>
        <p:spPr>
          <a:xfrm>
            <a:off x="7509510" y="1975485"/>
            <a:ext cx="6466840" cy="7677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b" anchorCtr="0">
            <a:noAutofit/>
          </a:bodyPr>
          <a:lstStyle>
            <a:lvl1pPr marL="457200" marR="0" lvl="0" indent="-228600" algn="l" rtl="0">
              <a:spcBef>
                <a:spcPts val="68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rial"/>
              <a:buNone/>
              <a:defRPr sz="3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None/>
              <a:defRPr sz="29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40" name="Google Shape;140;p46"/>
          <p:cNvSpPr txBox="1">
            <a:spLocks noGrp="1"/>
          </p:cNvSpPr>
          <p:nvPr>
            <p:ph type="body" idx="4"/>
          </p:nvPr>
        </p:nvSpPr>
        <p:spPr>
          <a:xfrm>
            <a:off x="7509510" y="2847974"/>
            <a:ext cx="6466840" cy="4398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444500" algn="l" rtl="0">
              <a:spcBef>
                <a:spcPts val="68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rial"/>
              <a:buChar char="•"/>
              <a:defRPr sz="3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–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937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Char char="•"/>
              <a:defRPr sz="26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–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41" name="Google Shape;141;p46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42" name="Google Shape;142;p46"/>
          <p:cNvSpPr txBox="1"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23ACD76C-1A29-8393-0177-85FE84CC79D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9227" y="7680349"/>
            <a:ext cx="4246464" cy="1000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White sidebar">
  <p:cSld name="White sidebar">
    <p:bg>
      <p:bgPr>
        <a:solidFill>
          <a:srgbClr val="FFFFFF"/>
        </a:solidFill>
        <a:effectLst/>
      </p:bgPr>
    </p:bg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39"/>
          <p:cNvSpPr txBox="1">
            <a:spLocks noGrp="1"/>
          </p:cNvSpPr>
          <p:nvPr>
            <p:ph type="body" idx="1"/>
          </p:nvPr>
        </p:nvSpPr>
        <p:spPr>
          <a:xfrm>
            <a:off x="731521" y="2552700"/>
            <a:ext cx="4308312" cy="4508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3"/>
              </a:buClr>
              <a:buSzPts val="2900"/>
              <a:buFont typeface="Arial"/>
              <a:buNone/>
              <a:defRPr sz="2900" b="0">
                <a:solidFill>
                  <a:schemeClr val="accent3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None/>
              <a:defRPr sz="29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98" name="Google Shape;98;p39"/>
          <p:cNvSpPr txBox="1">
            <a:spLocks noGrp="1"/>
          </p:cNvSpPr>
          <p:nvPr>
            <p:ph type="body" idx="2"/>
          </p:nvPr>
        </p:nvSpPr>
        <p:spPr>
          <a:xfrm>
            <a:off x="10048966" y="0"/>
            <a:ext cx="4581433" cy="412844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228600" algn="ctr" rtl="0">
              <a:spcBef>
                <a:spcPts val="48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Arial"/>
              <a:buNone/>
              <a:defRPr sz="2400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482600" algn="l" rtl="0">
              <a:spcBef>
                <a:spcPts val="800"/>
              </a:spcBef>
              <a:spcAft>
                <a:spcPts val="0"/>
              </a:spcAft>
              <a:buClr>
                <a:schemeClr val="accent6"/>
              </a:buClr>
              <a:buSzPts val="4000"/>
              <a:buFont typeface="Arial"/>
              <a:buChar char="–"/>
              <a:defRPr sz="40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444500" algn="l" rtl="0">
              <a:spcBef>
                <a:spcPts val="680"/>
              </a:spcBef>
              <a:spcAft>
                <a:spcPts val="0"/>
              </a:spcAft>
              <a:buClr>
                <a:schemeClr val="accent6"/>
              </a:buClr>
              <a:buSzPts val="3400"/>
              <a:buFont typeface="Arial"/>
              <a:buChar char="•"/>
              <a:defRPr sz="34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412750" algn="l" rtl="0">
              <a:spcBef>
                <a:spcPts val="580"/>
              </a:spcBef>
              <a:spcAft>
                <a:spcPts val="0"/>
              </a:spcAft>
              <a:buClr>
                <a:schemeClr val="accent6"/>
              </a:buClr>
              <a:buSzPts val="2900"/>
              <a:buFont typeface="Arial"/>
              <a:buChar char="–"/>
              <a:defRPr sz="29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412750" algn="l" rtl="0">
              <a:spcBef>
                <a:spcPts val="580"/>
              </a:spcBef>
              <a:spcAft>
                <a:spcPts val="0"/>
              </a:spcAft>
              <a:buClr>
                <a:schemeClr val="accent6"/>
              </a:buClr>
              <a:buSzPts val="2900"/>
              <a:buFont typeface="Arial"/>
              <a:buChar char="»"/>
              <a:defRPr sz="29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99" name="Google Shape;99;p39"/>
          <p:cNvSpPr txBox="1">
            <a:spLocks noGrp="1"/>
          </p:cNvSpPr>
          <p:nvPr>
            <p:ph type="body" idx="3"/>
          </p:nvPr>
        </p:nvSpPr>
        <p:spPr>
          <a:xfrm>
            <a:off x="10048966" y="4114800"/>
            <a:ext cx="4581433" cy="4114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228600" algn="ctr" rtl="0">
              <a:spcBef>
                <a:spcPts val="48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Arial"/>
              <a:buNone/>
              <a:defRPr sz="2400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482600" algn="l" rtl="0">
              <a:spcBef>
                <a:spcPts val="800"/>
              </a:spcBef>
              <a:spcAft>
                <a:spcPts val="0"/>
              </a:spcAft>
              <a:buClr>
                <a:schemeClr val="accent6"/>
              </a:buClr>
              <a:buSzPts val="4000"/>
              <a:buFont typeface="Arial"/>
              <a:buChar char="–"/>
              <a:defRPr sz="40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444500" algn="l" rtl="0">
              <a:spcBef>
                <a:spcPts val="680"/>
              </a:spcBef>
              <a:spcAft>
                <a:spcPts val="0"/>
              </a:spcAft>
              <a:buClr>
                <a:schemeClr val="accent6"/>
              </a:buClr>
              <a:buSzPts val="3400"/>
              <a:buFont typeface="Arial"/>
              <a:buChar char="•"/>
              <a:defRPr sz="34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412750" algn="l" rtl="0">
              <a:spcBef>
                <a:spcPts val="580"/>
              </a:spcBef>
              <a:spcAft>
                <a:spcPts val="0"/>
              </a:spcAft>
              <a:buClr>
                <a:schemeClr val="accent6"/>
              </a:buClr>
              <a:buSzPts val="2900"/>
              <a:buFont typeface="Arial"/>
              <a:buChar char="–"/>
              <a:defRPr sz="29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412750" algn="l" rtl="0">
              <a:spcBef>
                <a:spcPts val="580"/>
              </a:spcBef>
              <a:spcAft>
                <a:spcPts val="0"/>
              </a:spcAft>
              <a:buClr>
                <a:schemeClr val="accent6"/>
              </a:buClr>
              <a:buSzPts val="2900"/>
              <a:buFont typeface="Arial"/>
              <a:buChar char="»"/>
              <a:defRPr sz="29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00" name="Google Shape;100;p39"/>
          <p:cNvSpPr txBox="1">
            <a:spLocks noGrp="1"/>
          </p:cNvSpPr>
          <p:nvPr>
            <p:ph type="body" idx="4"/>
          </p:nvPr>
        </p:nvSpPr>
        <p:spPr>
          <a:xfrm>
            <a:off x="5501635" y="0"/>
            <a:ext cx="4547332" cy="412844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228600" algn="ctr" rtl="0">
              <a:spcBef>
                <a:spcPts val="48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Arial"/>
              <a:buNone/>
              <a:defRPr sz="2400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482600" algn="l" rtl="0">
              <a:spcBef>
                <a:spcPts val="800"/>
              </a:spcBef>
              <a:spcAft>
                <a:spcPts val="0"/>
              </a:spcAft>
              <a:buClr>
                <a:schemeClr val="accent6"/>
              </a:buClr>
              <a:buSzPts val="4000"/>
              <a:buFont typeface="Arial"/>
              <a:buChar char="–"/>
              <a:defRPr sz="40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444500" algn="l" rtl="0">
              <a:spcBef>
                <a:spcPts val="680"/>
              </a:spcBef>
              <a:spcAft>
                <a:spcPts val="0"/>
              </a:spcAft>
              <a:buClr>
                <a:schemeClr val="accent6"/>
              </a:buClr>
              <a:buSzPts val="3400"/>
              <a:buFont typeface="Arial"/>
              <a:buChar char="•"/>
              <a:defRPr sz="34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412750" algn="l" rtl="0">
              <a:spcBef>
                <a:spcPts val="580"/>
              </a:spcBef>
              <a:spcAft>
                <a:spcPts val="0"/>
              </a:spcAft>
              <a:buClr>
                <a:schemeClr val="accent6"/>
              </a:buClr>
              <a:buSzPts val="2900"/>
              <a:buFont typeface="Arial"/>
              <a:buChar char="–"/>
              <a:defRPr sz="29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412750" algn="l" rtl="0">
              <a:spcBef>
                <a:spcPts val="580"/>
              </a:spcBef>
              <a:spcAft>
                <a:spcPts val="0"/>
              </a:spcAft>
              <a:buClr>
                <a:schemeClr val="accent6"/>
              </a:buClr>
              <a:buSzPts val="2900"/>
              <a:buFont typeface="Arial"/>
              <a:buChar char="»"/>
              <a:defRPr sz="29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01" name="Google Shape;101;p39"/>
          <p:cNvSpPr txBox="1">
            <a:spLocks noGrp="1"/>
          </p:cNvSpPr>
          <p:nvPr>
            <p:ph type="body" idx="5"/>
          </p:nvPr>
        </p:nvSpPr>
        <p:spPr>
          <a:xfrm>
            <a:off x="5501635" y="4114800"/>
            <a:ext cx="4547332" cy="4114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228600" algn="ctr" rtl="0">
              <a:spcBef>
                <a:spcPts val="48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Arial"/>
              <a:buNone/>
              <a:defRPr sz="2400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482600" algn="l" rtl="0">
              <a:spcBef>
                <a:spcPts val="800"/>
              </a:spcBef>
              <a:spcAft>
                <a:spcPts val="0"/>
              </a:spcAft>
              <a:buClr>
                <a:schemeClr val="accent6"/>
              </a:buClr>
              <a:buSzPts val="4000"/>
              <a:buFont typeface="Arial"/>
              <a:buChar char="–"/>
              <a:defRPr sz="40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444500" algn="l" rtl="0">
              <a:spcBef>
                <a:spcPts val="680"/>
              </a:spcBef>
              <a:spcAft>
                <a:spcPts val="0"/>
              </a:spcAft>
              <a:buClr>
                <a:schemeClr val="accent6"/>
              </a:buClr>
              <a:buSzPts val="3400"/>
              <a:buFont typeface="Arial"/>
              <a:buChar char="•"/>
              <a:defRPr sz="34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412750" algn="l" rtl="0">
              <a:spcBef>
                <a:spcPts val="580"/>
              </a:spcBef>
              <a:spcAft>
                <a:spcPts val="0"/>
              </a:spcAft>
              <a:buClr>
                <a:schemeClr val="accent6"/>
              </a:buClr>
              <a:buSzPts val="2900"/>
              <a:buFont typeface="Arial"/>
              <a:buChar char="–"/>
              <a:defRPr sz="29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412750" algn="l" rtl="0">
              <a:spcBef>
                <a:spcPts val="580"/>
              </a:spcBef>
              <a:spcAft>
                <a:spcPts val="0"/>
              </a:spcAft>
              <a:buClr>
                <a:schemeClr val="accent6"/>
              </a:buClr>
              <a:buSzPts val="2900"/>
              <a:buFont typeface="Arial"/>
              <a:buChar char="»"/>
              <a:defRPr sz="29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02" name="Google Shape;102;p39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03" name="Google Shape;103;p39"/>
          <p:cNvSpPr txBox="1">
            <a:spLocks noGrp="1"/>
          </p:cNvSpPr>
          <p:nvPr>
            <p:ph type="title"/>
          </p:nvPr>
        </p:nvSpPr>
        <p:spPr>
          <a:xfrm>
            <a:off x="731521" y="514350"/>
            <a:ext cx="4308312" cy="17335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800" b="1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37AE0D14-DEC8-BBA4-2C9D-E30A4C68C0A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9227" y="7680349"/>
            <a:ext cx="4246464" cy="1000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bright green">
  <p:cSld name="Content bright green">
    <p:bg>
      <p:bgPr>
        <a:solidFill>
          <a:srgbClr val="FFFFFF"/>
        </a:solidFill>
        <a:effectLst/>
      </p:bgPr>
    </p:bg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47"/>
          <p:cNvSpPr/>
          <p:nvPr/>
        </p:nvSpPr>
        <p:spPr>
          <a:xfrm rot="5400000">
            <a:off x="3365000" y="-3026664"/>
            <a:ext cx="7909560" cy="14273784"/>
          </a:xfrm>
          <a:custGeom>
            <a:avLst/>
            <a:gdLst/>
            <a:ahLst/>
            <a:cxnLst/>
            <a:rect l="l" t="t" r="r" b="b"/>
            <a:pathLst>
              <a:path w="8029903" h="14273792" extrusionOk="0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6" name="Google Shape;146;p47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47" name="Google Shape;147;p47"/>
          <p:cNvSpPr txBox="1">
            <a:spLocks noGrp="1"/>
          </p:cNvSpPr>
          <p:nvPr>
            <p:ph type="body" idx="1"/>
          </p:nvPr>
        </p:nvSpPr>
        <p:spPr>
          <a:xfrm>
            <a:off x="693420" y="1975485"/>
            <a:ext cx="6464301" cy="7677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b" anchorCtr="0">
            <a:noAutofit/>
          </a:bodyPr>
          <a:lstStyle>
            <a:lvl1pPr marL="457200" marR="0" lvl="0" indent="-228600" algn="l" rtl="0">
              <a:spcBef>
                <a:spcPts val="680"/>
              </a:spcBef>
              <a:spcAft>
                <a:spcPts val="0"/>
              </a:spcAft>
              <a:buClr>
                <a:srgbClr val="FFFFFF"/>
              </a:buClr>
              <a:buSzPts val="3400"/>
              <a:buFont typeface="Arial"/>
              <a:buNone/>
              <a:defRPr sz="3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None/>
              <a:defRPr sz="29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48" name="Google Shape;148;p47"/>
          <p:cNvSpPr txBox="1">
            <a:spLocks noGrp="1"/>
          </p:cNvSpPr>
          <p:nvPr>
            <p:ph type="body" idx="2"/>
          </p:nvPr>
        </p:nvSpPr>
        <p:spPr>
          <a:xfrm>
            <a:off x="693420" y="2847974"/>
            <a:ext cx="6464301" cy="4398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444500" algn="l" rtl="0">
              <a:spcBef>
                <a:spcPts val="680"/>
              </a:spcBef>
              <a:spcAft>
                <a:spcPts val="0"/>
              </a:spcAft>
              <a:buClr>
                <a:srgbClr val="FFFFFF"/>
              </a:buClr>
              <a:buSzPts val="3400"/>
              <a:buFont typeface="Arial"/>
              <a:buChar char="•"/>
              <a:defRPr sz="34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412750" algn="l" rtl="0">
              <a:spcBef>
                <a:spcPts val="580"/>
              </a:spcBef>
              <a:spcAft>
                <a:spcPts val="0"/>
              </a:spcAft>
              <a:buClr>
                <a:srgbClr val="FFFFFF"/>
              </a:buClr>
              <a:buSzPts val="2900"/>
              <a:buFont typeface="Arial"/>
              <a:buChar char="–"/>
              <a:defRPr sz="29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93700" algn="l" rtl="0">
              <a:spcBef>
                <a:spcPts val="52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Arial"/>
              <a:buChar char="•"/>
              <a:defRPr sz="26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74650" algn="l" rtl="0">
              <a:spcBef>
                <a:spcPts val="460"/>
              </a:spcBef>
              <a:spcAft>
                <a:spcPts val="0"/>
              </a:spcAft>
              <a:buClr>
                <a:srgbClr val="FFFFFF"/>
              </a:buClr>
              <a:buSzPts val="2300"/>
              <a:buFont typeface="Arial"/>
              <a:buChar char="–"/>
              <a:defRPr sz="23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49" name="Google Shape;149;p47"/>
          <p:cNvSpPr txBox="1">
            <a:spLocks noGrp="1"/>
          </p:cNvSpPr>
          <p:nvPr>
            <p:ph type="body" idx="3"/>
          </p:nvPr>
        </p:nvSpPr>
        <p:spPr>
          <a:xfrm>
            <a:off x="7509510" y="1975485"/>
            <a:ext cx="6466840" cy="7677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b" anchorCtr="0">
            <a:noAutofit/>
          </a:bodyPr>
          <a:lstStyle>
            <a:lvl1pPr marL="457200" marR="0" lvl="0" indent="-228600" algn="l" rtl="0">
              <a:spcBef>
                <a:spcPts val="680"/>
              </a:spcBef>
              <a:spcAft>
                <a:spcPts val="0"/>
              </a:spcAft>
              <a:buClr>
                <a:srgbClr val="FFFFFF"/>
              </a:buClr>
              <a:buSzPts val="3400"/>
              <a:buFont typeface="Arial"/>
              <a:buNone/>
              <a:defRPr sz="3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None/>
              <a:defRPr sz="29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50" name="Google Shape;150;p47"/>
          <p:cNvSpPr txBox="1">
            <a:spLocks noGrp="1"/>
          </p:cNvSpPr>
          <p:nvPr>
            <p:ph type="body" idx="4"/>
          </p:nvPr>
        </p:nvSpPr>
        <p:spPr>
          <a:xfrm>
            <a:off x="7509510" y="2847974"/>
            <a:ext cx="6466840" cy="4398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444500" algn="l" rtl="0">
              <a:spcBef>
                <a:spcPts val="680"/>
              </a:spcBef>
              <a:spcAft>
                <a:spcPts val="0"/>
              </a:spcAft>
              <a:buClr>
                <a:srgbClr val="FFFFFF"/>
              </a:buClr>
              <a:buSzPts val="3400"/>
              <a:buFont typeface="Arial"/>
              <a:buChar char="•"/>
              <a:defRPr sz="34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412750" algn="l" rtl="0">
              <a:spcBef>
                <a:spcPts val="580"/>
              </a:spcBef>
              <a:spcAft>
                <a:spcPts val="0"/>
              </a:spcAft>
              <a:buClr>
                <a:srgbClr val="FFFFFF"/>
              </a:buClr>
              <a:buSzPts val="2900"/>
              <a:buFont typeface="Arial"/>
              <a:buChar char="–"/>
              <a:defRPr sz="29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93700" algn="l" rtl="0">
              <a:spcBef>
                <a:spcPts val="52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Arial"/>
              <a:buChar char="•"/>
              <a:defRPr sz="26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74650" algn="l" rtl="0">
              <a:spcBef>
                <a:spcPts val="460"/>
              </a:spcBef>
              <a:spcAft>
                <a:spcPts val="0"/>
              </a:spcAft>
              <a:buClr>
                <a:srgbClr val="FFFFFF"/>
              </a:buClr>
              <a:buSzPts val="2300"/>
              <a:buFont typeface="Arial"/>
              <a:buChar char="–"/>
              <a:defRPr sz="23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51" name="Google Shape;151;p47"/>
          <p:cNvSpPr txBox="1"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8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CFA26309-8239-BF05-C688-61639B18E1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2080" y="7645116"/>
            <a:ext cx="2193818" cy="11143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ark green sidebar">
  <p:cSld name="Dark green sidebar">
    <p:bg>
      <p:bgPr>
        <a:solidFill>
          <a:srgbClr val="FFFFFF"/>
        </a:solidFill>
        <a:effectLst/>
      </p:bgPr>
    </p:bg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34"/>
          <p:cNvSpPr/>
          <p:nvPr/>
        </p:nvSpPr>
        <p:spPr>
          <a:xfrm>
            <a:off x="0" y="0"/>
            <a:ext cx="5498593" cy="82296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" name="Google Shape;58;p34"/>
          <p:cNvSpPr txBox="1">
            <a:spLocks noGrp="1"/>
          </p:cNvSpPr>
          <p:nvPr>
            <p:ph type="body" idx="1"/>
          </p:nvPr>
        </p:nvSpPr>
        <p:spPr>
          <a:xfrm>
            <a:off x="731521" y="1658680"/>
            <a:ext cx="4457168" cy="17316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228600" algn="l" rtl="0">
              <a:spcBef>
                <a:spcPts val="960"/>
              </a:spcBef>
              <a:spcAft>
                <a:spcPts val="0"/>
              </a:spcAft>
              <a:buClr>
                <a:schemeClr val="accent5"/>
              </a:buClr>
              <a:buSzPts val="4800"/>
              <a:buFont typeface="Arial"/>
              <a:buNone/>
              <a:defRPr sz="4800" b="1">
                <a:solidFill>
                  <a:schemeClr val="accent5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None/>
              <a:defRPr sz="29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59" name="Google Shape;59;p34"/>
          <p:cNvSpPr txBox="1">
            <a:spLocks noGrp="1"/>
          </p:cNvSpPr>
          <p:nvPr>
            <p:ph type="body" idx="2"/>
          </p:nvPr>
        </p:nvSpPr>
        <p:spPr>
          <a:xfrm>
            <a:off x="731521" y="3581701"/>
            <a:ext cx="4457168" cy="36697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rgbClr val="FFFFFF"/>
              </a:buClr>
              <a:buSzPts val="2900"/>
              <a:buFont typeface="Arial"/>
              <a:buNone/>
              <a:defRPr sz="2900" b="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None/>
              <a:defRPr sz="29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60" name="Google Shape;60;p34"/>
          <p:cNvSpPr txBox="1">
            <a:spLocks noGrp="1"/>
          </p:cNvSpPr>
          <p:nvPr>
            <p:ph type="body" idx="3"/>
          </p:nvPr>
        </p:nvSpPr>
        <p:spPr>
          <a:xfrm>
            <a:off x="5498593" y="0"/>
            <a:ext cx="9143999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228600" algn="ctr" rtl="0">
              <a:spcBef>
                <a:spcPts val="48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Arial"/>
              <a:buNone/>
              <a:defRPr sz="2400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482600" algn="l" rtl="0">
              <a:spcBef>
                <a:spcPts val="800"/>
              </a:spcBef>
              <a:spcAft>
                <a:spcPts val="0"/>
              </a:spcAft>
              <a:buClr>
                <a:schemeClr val="accent6"/>
              </a:buClr>
              <a:buSzPts val="4000"/>
              <a:buFont typeface="Arial"/>
              <a:buChar char="–"/>
              <a:defRPr sz="40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444500" algn="l" rtl="0">
              <a:spcBef>
                <a:spcPts val="680"/>
              </a:spcBef>
              <a:spcAft>
                <a:spcPts val="0"/>
              </a:spcAft>
              <a:buClr>
                <a:schemeClr val="accent6"/>
              </a:buClr>
              <a:buSzPts val="3400"/>
              <a:buFont typeface="Arial"/>
              <a:buChar char="•"/>
              <a:defRPr sz="34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412750" algn="l" rtl="0">
              <a:spcBef>
                <a:spcPts val="580"/>
              </a:spcBef>
              <a:spcAft>
                <a:spcPts val="0"/>
              </a:spcAft>
              <a:buClr>
                <a:schemeClr val="accent6"/>
              </a:buClr>
              <a:buSzPts val="2900"/>
              <a:buFont typeface="Arial"/>
              <a:buChar char="–"/>
              <a:defRPr sz="29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412750" algn="l" rtl="0">
              <a:spcBef>
                <a:spcPts val="580"/>
              </a:spcBef>
              <a:spcAft>
                <a:spcPts val="0"/>
              </a:spcAft>
              <a:buClr>
                <a:schemeClr val="accent6"/>
              </a:buClr>
              <a:buSzPts val="2900"/>
              <a:buFont typeface="Arial"/>
              <a:buChar char="»"/>
              <a:defRPr sz="29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61" name="Google Shape;61;p34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CCD9E943-D82B-62AA-CBFF-9C2A7E76C43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9227" y="7680349"/>
            <a:ext cx="4246464" cy="1000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mage only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178;p51">
            <a:extLst>
              <a:ext uri="{FF2B5EF4-FFF2-40B4-BE49-F238E27FC236}">
                <a16:creationId xmlns:a16="http://schemas.microsoft.com/office/drawing/2014/main" id="{63239338-5D0E-EF35-2CAF-0F4D4113DFA2}"/>
              </a:ext>
            </a:extLst>
          </p:cNvPr>
          <p:cNvSpPr/>
          <p:nvPr userDrawn="1"/>
        </p:nvSpPr>
        <p:spPr>
          <a:xfrm>
            <a:off x="1" y="0"/>
            <a:ext cx="5486400" cy="8229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Google Shape;179;p51">
            <a:extLst>
              <a:ext uri="{FF2B5EF4-FFF2-40B4-BE49-F238E27FC236}">
                <a16:creationId xmlns:a16="http://schemas.microsoft.com/office/drawing/2014/main" id="{AFCE35EA-C6B2-25FD-DC3F-CB2BF134ECA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31520" y="1679945"/>
            <a:ext cx="4542229" cy="182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228600" algn="l" rtl="0">
              <a:spcBef>
                <a:spcPts val="960"/>
              </a:spcBef>
              <a:spcAft>
                <a:spcPts val="0"/>
              </a:spcAft>
              <a:buClr>
                <a:schemeClr val="accent5"/>
              </a:buClr>
              <a:buSzPts val="4800"/>
              <a:buFont typeface="Arial"/>
              <a:buNone/>
              <a:defRPr sz="4800" b="1">
                <a:solidFill>
                  <a:schemeClr val="accent5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None/>
              <a:defRPr sz="29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0" name="Google Shape;180;p51">
            <a:extLst>
              <a:ext uri="{FF2B5EF4-FFF2-40B4-BE49-F238E27FC236}">
                <a16:creationId xmlns:a16="http://schemas.microsoft.com/office/drawing/2014/main" id="{6A4394EC-1C79-800F-C945-7C9058E62F90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6005268" y="1679945"/>
            <a:ext cx="7950383" cy="55669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3"/>
              </a:buClr>
              <a:buSzPts val="2900"/>
              <a:buFont typeface="Arial"/>
              <a:buNone/>
              <a:defRPr sz="2900" b="0">
                <a:solidFill>
                  <a:schemeClr val="accent3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None/>
              <a:defRPr sz="29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1" name="Google Shape;181;p51">
            <a:extLst>
              <a:ext uri="{FF2B5EF4-FFF2-40B4-BE49-F238E27FC236}">
                <a16:creationId xmlns:a16="http://schemas.microsoft.com/office/drawing/2014/main" id="{1B5B2A53-3FB7-66D4-412B-F7CDED3C3929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3" name="Google Shape;59;p34">
            <a:extLst>
              <a:ext uri="{FF2B5EF4-FFF2-40B4-BE49-F238E27FC236}">
                <a16:creationId xmlns:a16="http://schemas.microsoft.com/office/drawing/2014/main" id="{2AFA6AF0-8DE6-1B9B-6852-5645879AC791}"/>
              </a:ext>
            </a:extLst>
          </p:cNvPr>
          <p:cNvSpPr txBox="1">
            <a:spLocks noGrp="1"/>
          </p:cNvSpPr>
          <p:nvPr>
            <p:ph type="body" idx="13"/>
          </p:nvPr>
        </p:nvSpPr>
        <p:spPr>
          <a:xfrm>
            <a:off x="731521" y="3581701"/>
            <a:ext cx="4457168" cy="36697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rgbClr val="FFFFFF"/>
              </a:buClr>
              <a:buSzPts val="2900"/>
              <a:buFont typeface="Arial"/>
              <a:buNone/>
              <a:defRPr sz="2900" b="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None/>
              <a:defRPr sz="29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3A591B95-0EAD-CF5A-9566-37B9E951806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9227" y="7680349"/>
            <a:ext cx="4246464" cy="100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6703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bright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Single Corner Rectangle 3">
            <a:extLst>
              <a:ext uri="{FF2B5EF4-FFF2-40B4-BE49-F238E27FC236}">
                <a16:creationId xmlns:a16="http://schemas.microsoft.com/office/drawing/2014/main" id="{E2755D1B-AFA7-BF4E-9CFE-35638D5C8D54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1612AA89-C69D-6C46-ACD4-1DB1015A3DC7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097280" y="5084609"/>
            <a:ext cx="12435840" cy="1800224"/>
          </a:xfrm>
          <a:prstGeom prst="rect">
            <a:avLst/>
          </a:prstGeom>
        </p:spPr>
        <p:txBody>
          <a:bodyPr lIns="130622" tIns="65311" rIns="130622" bIns="65311" anchor="t"/>
          <a:lstStyle>
            <a:lvl1pPr marL="0" indent="0" algn="ctr">
              <a:buNone/>
              <a:defRPr sz="4800" b="1" i="0">
                <a:solidFill>
                  <a:srgbClr val="FFFFFF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TITLE STYLE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2687F29D-9B10-754F-9935-4E8855211A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424552" y="918054"/>
            <a:ext cx="3781295" cy="3781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418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662">
          <p15:clr>
            <a:srgbClr val="FBAE40"/>
          </p15:clr>
        </p15:guide>
        <p15:guide id="2" pos="8554">
          <p15:clr>
            <a:srgbClr val="FBAE40"/>
          </p15:clr>
        </p15:guide>
        <p15:guide id="3" orient="horz" pos="2343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nip Single Corner Rectangle 3">
            <a:extLst>
              <a:ext uri="{FF2B5EF4-FFF2-40B4-BE49-F238E27FC236}">
                <a16:creationId xmlns:a16="http://schemas.microsoft.com/office/drawing/2014/main" id="{8C9E9D68-9E56-8BE7-0AB0-D1A200BC8118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471F06-76CE-677A-DAF1-BEDC65FAD5EE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097280" y="5084609"/>
            <a:ext cx="12435840" cy="1800224"/>
          </a:xfrm>
          <a:prstGeom prst="rect">
            <a:avLst/>
          </a:prstGeom>
        </p:spPr>
        <p:txBody>
          <a:bodyPr lIns="130622" tIns="65311" rIns="130622" bIns="65311" anchor="t"/>
          <a:lstStyle>
            <a:lvl1pPr marL="0" indent="0" algn="ctr">
              <a:buNone/>
              <a:defRPr sz="4800" b="1" i="0">
                <a:solidFill>
                  <a:schemeClr val="accent5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TITLE STYLE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83943D1E-B79A-7E5B-5B0F-C7AFFEEAD1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424552" y="918054"/>
            <a:ext cx="3781295" cy="3781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5634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662">
          <p15:clr>
            <a:srgbClr val="FBAE40"/>
          </p15:clr>
        </p15:guide>
        <p15:guide id="2" pos="8554">
          <p15:clr>
            <a:srgbClr val="FBAE40"/>
          </p15:clr>
        </p15:guide>
        <p15:guide id="3" orient="horz" pos="2343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able of Contents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B2EAA19-BF8B-6A4F-8250-2AE32F71CB45}"/>
              </a:ext>
            </a:extLst>
          </p:cNvPr>
          <p:cNvSpPr/>
          <p:nvPr userDrawn="1"/>
        </p:nvSpPr>
        <p:spPr>
          <a:xfrm>
            <a:off x="0" y="278624"/>
            <a:ext cx="5486400" cy="824366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3603688-4F2C-4B48-8A91-0FE67B8E30C6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6005268" y="3364926"/>
            <a:ext cx="7950383" cy="1499748"/>
          </a:xfrm>
          <a:prstGeom prst="rect">
            <a:avLst/>
          </a:prstGeom>
        </p:spPr>
        <p:txBody>
          <a:bodyPr lIns="130622" tIns="65311" rIns="130622" bIns="65311" anchor="ctr" anchorCtr="0"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sz="4800" b="1" i="0">
                <a:solidFill>
                  <a:schemeClr val="accent3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US" dirty="0"/>
              <a:t>Table of Contents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Google Shape;211;p13">
            <a:extLst>
              <a:ext uri="{FF2B5EF4-FFF2-40B4-BE49-F238E27FC236}">
                <a16:creationId xmlns:a16="http://schemas.microsoft.com/office/drawing/2014/main" id="{526DAB26-CABE-CF41-A303-00E5C1A5C7BA}"/>
              </a:ext>
            </a:extLst>
          </p:cNvPr>
          <p:cNvSpPr/>
          <p:nvPr userDrawn="1"/>
        </p:nvSpPr>
        <p:spPr>
          <a:xfrm>
            <a:off x="5278330" y="2088783"/>
            <a:ext cx="438151" cy="438151"/>
          </a:xfrm>
          <a:prstGeom prst="ellipse">
            <a:avLst/>
          </a:prstGeom>
          <a:solidFill>
            <a:schemeClr val="accent5"/>
          </a:solidFill>
          <a:ln w="2540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8" name="Google Shape;212;p13">
            <a:extLst>
              <a:ext uri="{FF2B5EF4-FFF2-40B4-BE49-F238E27FC236}">
                <a16:creationId xmlns:a16="http://schemas.microsoft.com/office/drawing/2014/main" id="{BAF13145-98B0-5541-A5A1-CA63A434F4AE}"/>
              </a:ext>
            </a:extLst>
          </p:cNvPr>
          <p:cNvSpPr/>
          <p:nvPr userDrawn="1"/>
        </p:nvSpPr>
        <p:spPr>
          <a:xfrm>
            <a:off x="5278330" y="2992254"/>
            <a:ext cx="438151" cy="438151"/>
          </a:xfrm>
          <a:prstGeom prst="ellipse">
            <a:avLst/>
          </a:prstGeom>
          <a:solidFill>
            <a:schemeClr val="accent5"/>
          </a:solidFill>
          <a:ln w="2540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9" name="Google Shape;213;p13">
            <a:extLst>
              <a:ext uri="{FF2B5EF4-FFF2-40B4-BE49-F238E27FC236}">
                <a16:creationId xmlns:a16="http://schemas.microsoft.com/office/drawing/2014/main" id="{217CFA42-6AAB-4A4E-99BD-288122AD0E7D}"/>
              </a:ext>
            </a:extLst>
          </p:cNvPr>
          <p:cNvSpPr/>
          <p:nvPr userDrawn="1"/>
        </p:nvSpPr>
        <p:spPr>
          <a:xfrm>
            <a:off x="5278330" y="3895725"/>
            <a:ext cx="438151" cy="438151"/>
          </a:xfrm>
          <a:prstGeom prst="ellipse">
            <a:avLst/>
          </a:prstGeom>
          <a:solidFill>
            <a:schemeClr val="accent5"/>
          </a:solidFill>
          <a:ln w="2540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10" name="Google Shape;214;p13">
            <a:extLst>
              <a:ext uri="{FF2B5EF4-FFF2-40B4-BE49-F238E27FC236}">
                <a16:creationId xmlns:a16="http://schemas.microsoft.com/office/drawing/2014/main" id="{D1F67AFA-BA34-6B4F-B3F7-3C6EE93D2263}"/>
              </a:ext>
            </a:extLst>
          </p:cNvPr>
          <p:cNvSpPr/>
          <p:nvPr userDrawn="1"/>
        </p:nvSpPr>
        <p:spPr>
          <a:xfrm>
            <a:off x="5278330" y="4799196"/>
            <a:ext cx="438151" cy="438151"/>
          </a:xfrm>
          <a:prstGeom prst="ellipse">
            <a:avLst/>
          </a:prstGeom>
          <a:solidFill>
            <a:schemeClr val="accent5"/>
          </a:solidFill>
          <a:ln w="2540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11" name="Google Shape;215;p13">
            <a:extLst>
              <a:ext uri="{FF2B5EF4-FFF2-40B4-BE49-F238E27FC236}">
                <a16:creationId xmlns:a16="http://schemas.microsoft.com/office/drawing/2014/main" id="{8C769666-E639-3E48-AE3F-FF6B14145E35}"/>
              </a:ext>
            </a:extLst>
          </p:cNvPr>
          <p:cNvSpPr/>
          <p:nvPr userDrawn="1"/>
        </p:nvSpPr>
        <p:spPr>
          <a:xfrm>
            <a:off x="5278330" y="5702667"/>
            <a:ext cx="438151" cy="438151"/>
          </a:xfrm>
          <a:prstGeom prst="ellipse">
            <a:avLst/>
          </a:prstGeom>
          <a:solidFill>
            <a:schemeClr val="accent5"/>
          </a:solidFill>
          <a:ln w="2540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469647B5-6744-7240-AB09-A0B3A796543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19227" y="2016862"/>
            <a:ext cx="4434038" cy="581992"/>
          </a:xfrm>
          <a:prstGeom prst="rect">
            <a:avLst/>
          </a:prstGeom>
        </p:spPr>
        <p:txBody>
          <a:bodyPr lIns="130622" tIns="65311" rIns="130622" bIns="65311" anchor="ctr" anchorCtr="0"/>
          <a:lstStyle>
            <a:lvl1pPr marL="0" indent="0" algn="r">
              <a:buNone/>
              <a:defRPr sz="2000" b="0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A51D5BBF-516C-8D4F-BB9D-E8190B3773CE}"/>
              </a:ext>
            </a:extLst>
          </p:cNvPr>
          <p:cNvSpPr>
            <a:spLocks noGrp="1"/>
          </p:cNvSpPr>
          <p:nvPr userDrawn="1">
            <p:ph type="body" idx="18" hasCustomPrompt="1"/>
          </p:nvPr>
        </p:nvSpPr>
        <p:spPr>
          <a:xfrm>
            <a:off x="619227" y="2912712"/>
            <a:ext cx="4434038" cy="581992"/>
          </a:xfrm>
          <a:prstGeom prst="rect">
            <a:avLst/>
          </a:prstGeom>
        </p:spPr>
        <p:txBody>
          <a:bodyPr lIns="130622" tIns="65311" rIns="130622" bIns="65311" anchor="ctr" anchorCtr="0"/>
          <a:lstStyle>
            <a:lvl1pPr marL="0" indent="0" algn="r">
              <a:buNone/>
              <a:defRPr sz="2000" b="0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B1FE9CDA-B318-0949-814C-A18E325C7177}"/>
              </a:ext>
            </a:extLst>
          </p:cNvPr>
          <p:cNvSpPr>
            <a:spLocks noGrp="1"/>
          </p:cNvSpPr>
          <p:nvPr userDrawn="1">
            <p:ph type="body" idx="19" hasCustomPrompt="1"/>
          </p:nvPr>
        </p:nvSpPr>
        <p:spPr>
          <a:xfrm>
            <a:off x="619227" y="3818464"/>
            <a:ext cx="4434038" cy="581992"/>
          </a:xfrm>
          <a:prstGeom prst="rect">
            <a:avLst/>
          </a:prstGeom>
        </p:spPr>
        <p:txBody>
          <a:bodyPr lIns="130622" tIns="65311" rIns="130622" bIns="65311" anchor="ctr" anchorCtr="0"/>
          <a:lstStyle>
            <a:lvl1pPr marL="0" indent="0" algn="r">
              <a:buNone/>
              <a:defRPr sz="2000" b="0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24ABE087-0725-AF48-9B1A-0EA11972FE4B}"/>
              </a:ext>
            </a:extLst>
          </p:cNvPr>
          <p:cNvSpPr>
            <a:spLocks noGrp="1"/>
          </p:cNvSpPr>
          <p:nvPr userDrawn="1">
            <p:ph type="body" idx="20" hasCustomPrompt="1"/>
          </p:nvPr>
        </p:nvSpPr>
        <p:spPr>
          <a:xfrm>
            <a:off x="619227" y="4727275"/>
            <a:ext cx="4434038" cy="581992"/>
          </a:xfrm>
          <a:prstGeom prst="rect">
            <a:avLst/>
          </a:prstGeom>
        </p:spPr>
        <p:txBody>
          <a:bodyPr lIns="130622" tIns="65311" rIns="130622" bIns="65311" anchor="ctr" anchorCtr="0"/>
          <a:lstStyle>
            <a:lvl1pPr marL="0" indent="0" algn="r">
              <a:buNone/>
              <a:defRPr sz="2000" b="0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C4069B4C-8003-0648-A5BF-5234E89D17F3}"/>
              </a:ext>
            </a:extLst>
          </p:cNvPr>
          <p:cNvSpPr>
            <a:spLocks noGrp="1"/>
          </p:cNvSpPr>
          <p:nvPr userDrawn="1">
            <p:ph type="body" idx="21" hasCustomPrompt="1"/>
          </p:nvPr>
        </p:nvSpPr>
        <p:spPr>
          <a:xfrm>
            <a:off x="619227" y="5630746"/>
            <a:ext cx="4434038" cy="581992"/>
          </a:xfrm>
          <a:prstGeom prst="rect">
            <a:avLst/>
          </a:prstGeom>
        </p:spPr>
        <p:txBody>
          <a:bodyPr lIns="130622" tIns="65311" rIns="130622" bIns="65311" anchor="ctr" anchorCtr="0"/>
          <a:lstStyle>
            <a:lvl1pPr marL="0" indent="0" algn="r">
              <a:buNone/>
              <a:defRPr sz="2000" b="0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pic>
        <p:nvPicPr>
          <p:cNvPr id="26" name="Graphic 25">
            <a:extLst>
              <a:ext uri="{FF2B5EF4-FFF2-40B4-BE49-F238E27FC236}">
                <a16:creationId xmlns:a16="http://schemas.microsoft.com/office/drawing/2014/main" id="{97468DAE-27FB-7BAF-F2C5-DE6139E726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9227" y="7680349"/>
            <a:ext cx="4246464" cy="100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8449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reaker light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nip Single Corner Rectangle 3">
            <a:extLst>
              <a:ext uri="{FF2B5EF4-FFF2-40B4-BE49-F238E27FC236}">
                <a16:creationId xmlns:a16="http://schemas.microsoft.com/office/drawing/2014/main" id="{29FC6103-8F18-5848-BA2B-D452D2AD8ACC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022C75C0-D9E9-6D4A-B9D5-B3795077C127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66022" y="2235726"/>
            <a:ext cx="12435840" cy="1800224"/>
          </a:xfrm>
          <a:prstGeom prst="rect">
            <a:avLst/>
          </a:prstGeom>
        </p:spPr>
        <p:txBody>
          <a:bodyPr lIns="130622" tIns="65311" rIns="130622" bIns="65311" anchor="b"/>
          <a:lstStyle>
            <a:lvl1pPr marL="0" indent="0">
              <a:buNone/>
              <a:defRPr sz="2900">
                <a:solidFill>
                  <a:schemeClr val="tx1"/>
                </a:solidFill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1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115587B6-0C62-B145-868D-4D8F3867005B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066022" y="4114800"/>
            <a:ext cx="12435840" cy="1800224"/>
          </a:xfrm>
          <a:prstGeom prst="rect">
            <a:avLst/>
          </a:prstGeom>
        </p:spPr>
        <p:txBody>
          <a:bodyPr lIns="130622" tIns="65311" rIns="130622" bIns="65311" anchor="t"/>
          <a:lstStyle>
            <a:lvl1pPr marL="0" indent="0">
              <a:buNone/>
              <a:defRPr sz="4800" b="1" i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USE AS A SECTION BREAKER SLIDE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21227C8E-900B-292B-5912-ECCB92A22D8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9227" y="7680349"/>
            <a:ext cx="4246464" cy="100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144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662">
          <p15:clr>
            <a:srgbClr val="FBAE40"/>
          </p15:clr>
        </p15:guide>
        <p15:guide id="2" pos="8554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reaker bright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nip Single Corner Rectangle 3">
            <a:extLst>
              <a:ext uri="{FF2B5EF4-FFF2-40B4-BE49-F238E27FC236}">
                <a16:creationId xmlns:a16="http://schemas.microsoft.com/office/drawing/2014/main" id="{F27C9053-687F-4849-B53E-8535B681D1E1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7FFFC726-07E4-EB46-84A3-75DBBB695B63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8236" y="2235726"/>
            <a:ext cx="12435840" cy="1800224"/>
          </a:xfrm>
          <a:prstGeom prst="rect">
            <a:avLst/>
          </a:prstGeom>
        </p:spPr>
        <p:txBody>
          <a:bodyPr lIns="130622" tIns="65311" rIns="130622" bIns="65311" anchor="b"/>
          <a:lstStyle>
            <a:lvl1pPr marL="0" indent="0">
              <a:buNone/>
              <a:defRPr sz="2900">
                <a:solidFill>
                  <a:srgbClr val="FFFFFF"/>
                </a:solidFill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1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BD73CB29-15D9-B649-92B4-4145CF618C94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046972" y="4114800"/>
            <a:ext cx="12435840" cy="1800224"/>
          </a:xfrm>
          <a:prstGeom prst="rect">
            <a:avLst/>
          </a:prstGeom>
        </p:spPr>
        <p:txBody>
          <a:bodyPr lIns="130622" tIns="65311" rIns="130622" bIns="65311" anchor="t"/>
          <a:lstStyle>
            <a:lvl1pPr marL="0" indent="0">
              <a:buNone/>
              <a:defRPr sz="4800" b="1" i="0">
                <a:solidFill>
                  <a:srgbClr val="FFFFFF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USE AS A SECTION BREAKER SLIDE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417963E3-DCF4-BB8A-8921-F0D1A58C064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9227" y="7680349"/>
            <a:ext cx="4246464" cy="100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140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662">
          <p15:clr>
            <a:srgbClr val="FBAE40"/>
          </p15:clr>
        </p15:guide>
        <p15:guide id="2" pos="8554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reaker dark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nip Single Corner Rectangle 3">
            <a:extLst>
              <a:ext uri="{FF2B5EF4-FFF2-40B4-BE49-F238E27FC236}">
                <a16:creationId xmlns:a16="http://schemas.microsoft.com/office/drawing/2014/main" id="{C656EE4D-C0D6-BD43-8502-0857FF4EA0B9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DCAE6ED1-C841-C143-82A5-55D4D208E285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66022" y="2235726"/>
            <a:ext cx="12435840" cy="1800224"/>
          </a:xfrm>
          <a:prstGeom prst="rect">
            <a:avLst/>
          </a:prstGeom>
        </p:spPr>
        <p:txBody>
          <a:bodyPr lIns="130622" tIns="65311" rIns="130622" bIns="65311" anchor="b"/>
          <a:lstStyle>
            <a:lvl1pPr marL="0" indent="0">
              <a:buNone/>
              <a:defRPr sz="2900">
                <a:solidFill>
                  <a:srgbClr val="FFFFFF"/>
                </a:solidFill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1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2759655-B02A-BC43-837B-FDA54F70DC0B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066022" y="4114800"/>
            <a:ext cx="12435840" cy="1800224"/>
          </a:xfrm>
          <a:prstGeom prst="rect">
            <a:avLst/>
          </a:prstGeom>
        </p:spPr>
        <p:txBody>
          <a:bodyPr lIns="130622" tIns="65311" rIns="130622" bIns="65311" anchor="t"/>
          <a:lstStyle>
            <a:lvl1pPr marL="0" indent="0">
              <a:buNone/>
              <a:defRPr sz="4800" b="1" i="0">
                <a:solidFill>
                  <a:schemeClr val="accent5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USE AS A SECTION BREAKER SLIDE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984C0AEA-C443-F6E7-6156-64B4F1283E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9227" y="7680349"/>
            <a:ext cx="4246464" cy="100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5213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662">
          <p15:clr>
            <a:srgbClr val="FBAE40"/>
          </p15:clr>
        </p15:guide>
        <p15:guide id="2" pos="8554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right green text">
  <p:cSld name="Bright green text">
    <p:bg>
      <p:bgPr>
        <a:solidFill>
          <a:srgbClr val="FFFFFF"/>
        </a:solidFill>
        <a:effectLst/>
      </p:bgPr>
    </p:bg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29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8" name="Google Shape;18;p29"/>
          <p:cNvSpPr txBox="1"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800" b="1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Google Shape;20;p29"/>
          <p:cNvSpPr txBox="1">
            <a:spLocks noGrp="1"/>
          </p:cNvSpPr>
          <p:nvPr>
            <p:ph type="body" idx="1"/>
          </p:nvPr>
        </p:nvSpPr>
        <p:spPr>
          <a:xfrm>
            <a:off x="693420" y="1975485"/>
            <a:ext cx="6464301" cy="7677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b" anchorCtr="0">
            <a:noAutofit/>
          </a:bodyPr>
          <a:lstStyle>
            <a:lvl1pPr marL="457200" marR="0" lvl="0" indent="-228600" algn="l" rtl="0">
              <a:spcBef>
                <a:spcPts val="680"/>
              </a:spcBef>
              <a:spcAft>
                <a:spcPts val="0"/>
              </a:spcAft>
              <a:buClr>
                <a:schemeClr val="accent6"/>
              </a:buClr>
              <a:buSzPts val="3400"/>
              <a:buFont typeface="Arial"/>
              <a:buNone/>
              <a:defRPr sz="3400" b="1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None/>
              <a:defRPr sz="29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21" name="Google Shape;21;p29"/>
          <p:cNvSpPr txBox="1">
            <a:spLocks noGrp="1"/>
          </p:cNvSpPr>
          <p:nvPr>
            <p:ph type="body" idx="2"/>
          </p:nvPr>
        </p:nvSpPr>
        <p:spPr>
          <a:xfrm>
            <a:off x="693420" y="2847974"/>
            <a:ext cx="6464301" cy="4398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444500" algn="l" rtl="0">
              <a:spcBef>
                <a:spcPts val="680"/>
              </a:spcBef>
              <a:spcAft>
                <a:spcPts val="0"/>
              </a:spcAft>
              <a:buClr>
                <a:schemeClr val="accent6"/>
              </a:buClr>
              <a:buSzPts val="3400"/>
              <a:buFont typeface="Arial"/>
              <a:buChar char="•"/>
              <a:defRPr sz="34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412750" algn="l" rtl="0">
              <a:spcBef>
                <a:spcPts val="580"/>
              </a:spcBef>
              <a:spcAft>
                <a:spcPts val="0"/>
              </a:spcAft>
              <a:buClr>
                <a:schemeClr val="accent6"/>
              </a:buClr>
              <a:buSzPts val="2900"/>
              <a:buFont typeface="Arial"/>
              <a:buChar char="–"/>
              <a:defRPr sz="29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93700" algn="l" rtl="0">
              <a:spcBef>
                <a:spcPts val="520"/>
              </a:spcBef>
              <a:spcAft>
                <a:spcPts val="0"/>
              </a:spcAft>
              <a:buClr>
                <a:schemeClr val="accent6"/>
              </a:buClr>
              <a:buSzPts val="2600"/>
              <a:buFont typeface="Arial"/>
              <a:buChar char="•"/>
              <a:defRPr sz="26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74650" algn="l" rtl="0">
              <a:spcBef>
                <a:spcPts val="460"/>
              </a:spcBef>
              <a:spcAft>
                <a:spcPts val="0"/>
              </a:spcAft>
              <a:buClr>
                <a:schemeClr val="accent6"/>
              </a:buClr>
              <a:buSzPts val="2300"/>
              <a:buFont typeface="Arial"/>
              <a:buChar char="–"/>
              <a:defRPr sz="23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22" name="Google Shape;22;p29"/>
          <p:cNvSpPr txBox="1">
            <a:spLocks noGrp="1"/>
          </p:cNvSpPr>
          <p:nvPr>
            <p:ph type="body" idx="3"/>
          </p:nvPr>
        </p:nvSpPr>
        <p:spPr>
          <a:xfrm>
            <a:off x="7509510" y="1975485"/>
            <a:ext cx="6466840" cy="7677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b" anchorCtr="0">
            <a:noAutofit/>
          </a:bodyPr>
          <a:lstStyle>
            <a:lvl1pPr marL="457200" marR="0" lvl="0" indent="-228600" algn="l" rtl="0">
              <a:spcBef>
                <a:spcPts val="680"/>
              </a:spcBef>
              <a:spcAft>
                <a:spcPts val="0"/>
              </a:spcAft>
              <a:buClr>
                <a:schemeClr val="accent6"/>
              </a:buClr>
              <a:buSzPts val="3400"/>
              <a:buFont typeface="Arial"/>
              <a:buNone/>
              <a:defRPr sz="3400" b="1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None/>
              <a:defRPr sz="29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23" name="Google Shape;23;p29"/>
          <p:cNvSpPr txBox="1">
            <a:spLocks noGrp="1"/>
          </p:cNvSpPr>
          <p:nvPr>
            <p:ph type="body" idx="4"/>
          </p:nvPr>
        </p:nvSpPr>
        <p:spPr>
          <a:xfrm>
            <a:off x="7509510" y="2847974"/>
            <a:ext cx="6466840" cy="4398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444500" algn="l" rtl="0">
              <a:spcBef>
                <a:spcPts val="680"/>
              </a:spcBef>
              <a:spcAft>
                <a:spcPts val="0"/>
              </a:spcAft>
              <a:buClr>
                <a:schemeClr val="accent6"/>
              </a:buClr>
              <a:buSzPts val="3400"/>
              <a:buFont typeface="Arial"/>
              <a:buChar char="•"/>
              <a:defRPr sz="34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412750" algn="l" rtl="0">
              <a:spcBef>
                <a:spcPts val="580"/>
              </a:spcBef>
              <a:spcAft>
                <a:spcPts val="0"/>
              </a:spcAft>
              <a:buClr>
                <a:schemeClr val="accent6"/>
              </a:buClr>
              <a:buSzPts val="2900"/>
              <a:buFont typeface="Arial"/>
              <a:buChar char="–"/>
              <a:defRPr sz="29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93700" algn="l" rtl="0">
              <a:spcBef>
                <a:spcPts val="520"/>
              </a:spcBef>
              <a:spcAft>
                <a:spcPts val="0"/>
              </a:spcAft>
              <a:buClr>
                <a:schemeClr val="accent6"/>
              </a:buClr>
              <a:buSzPts val="2600"/>
              <a:buFont typeface="Arial"/>
              <a:buChar char="•"/>
              <a:defRPr sz="26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74650" algn="l" rtl="0">
              <a:spcBef>
                <a:spcPts val="460"/>
              </a:spcBef>
              <a:spcAft>
                <a:spcPts val="0"/>
              </a:spcAft>
              <a:buClr>
                <a:schemeClr val="accent6"/>
              </a:buClr>
              <a:buSzPts val="2300"/>
              <a:buFont typeface="Arial"/>
              <a:buChar char="–"/>
              <a:defRPr sz="23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7EF4731F-95F2-7BDA-ECB7-97A00182CA6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9227" y="7680349"/>
            <a:ext cx="4246464" cy="1000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3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7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0" marR="0" lvl="1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0" marR="0" lvl="2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0" marR="0" lvl="3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0" marR="0" lvl="4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0" marR="0" lvl="5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0" marR="0" lvl="6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0" marR="0" lvl="7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0" marR="0" lvl="8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75" r:id="rId2"/>
    <p:sldLayoutId id="2147483676" r:id="rId3"/>
    <p:sldLayoutId id="2147483673" r:id="rId4"/>
    <p:sldLayoutId id="2147483677" r:id="rId5"/>
    <p:sldLayoutId id="2147483678" r:id="rId6"/>
    <p:sldLayoutId id="2147483679" r:id="rId7"/>
    <p:sldLayoutId id="2147483680" r:id="rId8"/>
    <p:sldLayoutId id="2147483650" r:id="rId9"/>
    <p:sldLayoutId id="2147483653" r:id="rId10"/>
    <p:sldLayoutId id="2147483658" r:id="rId11"/>
    <p:sldLayoutId id="2147483652" r:id="rId12"/>
    <p:sldLayoutId id="2147483651" r:id="rId13"/>
    <p:sldLayoutId id="2147483654" r:id="rId14"/>
    <p:sldLayoutId id="2147483681" r:id="rId15"/>
    <p:sldLayoutId id="2147483682" r:id="rId16"/>
    <p:sldLayoutId id="2147483683" r:id="rId17"/>
    <p:sldLayoutId id="2147483657" r:id="rId18"/>
    <p:sldLayoutId id="2147483659" r:id="rId19"/>
    <p:sldLayoutId id="2147483665" r:id="rId20"/>
    <p:sldLayoutId id="2147483666" r:id="rId21"/>
    <p:sldLayoutId id="2147483656" r:id="rId22"/>
    <p:sldLayoutId id="2147483667" r:id="rId23"/>
    <p:sldLayoutId id="2147483660" r:id="rId24"/>
    <p:sldLayoutId id="2147483668" r:id="rId25"/>
    <p:sldLayoutId id="2147483655" r:id="rId26"/>
    <p:sldLayoutId id="2147483684" r:id="rId27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435">
          <p15:clr>
            <a:srgbClr val="F26B43"/>
          </p15:clr>
        </p15:guide>
        <p15:guide id="2" pos="8804">
          <p15:clr>
            <a:srgbClr val="F26B43"/>
          </p15:clr>
        </p15:guide>
        <p15:guide id="3" pos="4608">
          <p15:clr>
            <a:srgbClr val="F26B43"/>
          </p15:clr>
        </p15:guide>
        <p15:guide id="4" orient="horz" pos="4565">
          <p15:clr>
            <a:srgbClr val="F26B43"/>
          </p15:clr>
        </p15:guide>
        <p15:guide id="5" orient="horz" pos="91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1.png"/><Relationship Id="rId5" Type="http://schemas.openxmlformats.org/officeDocument/2006/relationships/image" Target="../media/image17.png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36.svg"/><Relationship Id="rId5" Type="http://schemas.openxmlformats.org/officeDocument/2006/relationships/image" Target="../media/image13.png"/><Relationship Id="rId4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36.svg"/><Relationship Id="rId5" Type="http://schemas.openxmlformats.org/officeDocument/2006/relationships/image" Target="../media/image13.png"/><Relationship Id="rId4" Type="http://schemas.openxmlformats.org/officeDocument/2006/relationships/image" Target="../media/image39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ikihow.com/Embed-Video-in-PowerPoint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3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4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4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usinessinsider.com/how-to-convert-powerpoint-to-google-slides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4.png"/><Relationship Id="rId3" Type="http://schemas.openxmlformats.org/officeDocument/2006/relationships/hyperlink" Target="https://www.babson.edu/college-marketing/babson-college-brand-guidelines/graphics-icons-and-templates/" TargetMode="External"/><Relationship Id="rId7" Type="http://schemas.openxmlformats.org/officeDocument/2006/relationships/image" Target="../media/image18.png"/><Relationship Id="rId12" Type="http://schemas.openxmlformats.org/officeDocument/2006/relationships/image" Target="../media/image2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5" Type="http://schemas.openxmlformats.org/officeDocument/2006/relationships/image" Target="../media/image2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Relationship Id="rId14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1"/>
          <p:cNvSpPr txBox="1">
            <a:spLocks noGrp="1"/>
          </p:cNvSpPr>
          <p:nvPr>
            <p:ph type="body" idx="10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</a:pPr>
            <a:r>
              <a:rPr lang="en-US"/>
              <a:t>This could be used as a title or end slide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9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  <p:sp>
        <p:nvSpPr>
          <p:cNvPr id="306" name="Google Shape;306;p9"/>
          <p:cNvSpPr txBox="1"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KEEP CHARTS SIMPLE</a:t>
            </a:r>
            <a:endParaRPr/>
          </a:p>
        </p:txBody>
      </p:sp>
      <p:sp>
        <p:nvSpPr>
          <p:cNvPr id="307" name="Google Shape;307;p9"/>
          <p:cNvSpPr txBox="1"/>
          <p:nvPr/>
        </p:nvSpPr>
        <p:spPr>
          <a:xfrm>
            <a:off x="6302002" y="1865525"/>
            <a:ext cx="745717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solidFill>
                  <a:srgbClr val="9BD5D4"/>
                </a:solidFill>
                <a:latin typeface="Arial Narrow"/>
                <a:ea typeface="Arial Narrow"/>
                <a:cs typeface="Arial Narrow"/>
                <a:sym typeface="Arial Narrow"/>
              </a:rPr>
              <a:t>51</a:t>
            </a:r>
            <a:endParaRPr sz="4800">
              <a:solidFill>
                <a:srgbClr val="9BD5D4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08" name="Google Shape;308;p9"/>
          <p:cNvSpPr txBox="1"/>
          <p:nvPr/>
        </p:nvSpPr>
        <p:spPr>
          <a:xfrm>
            <a:off x="6822361" y="3005697"/>
            <a:ext cx="745717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solidFill>
                  <a:srgbClr val="A5A8A9"/>
                </a:solidFill>
                <a:latin typeface="Arial Narrow"/>
                <a:ea typeface="Arial Narrow"/>
                <a:cs typeface="Arial Narrow"/>
                <a:sym typeface="Arial Narrow"/>
              </a:rPr>
              <a:t>56</a:t>
            </a:r>
            <a:endParaRPr sz="4800">
              <a:solidFill>
                <a:srgbClr val="A5A8A9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09" name="Google Shape;309;p9"/>
          <p:cNvSpPr txBox="1"/>
          <p:nvPr/>
        </p:nvSpPr>
        <p:spPr>
          <a:xfrm>
            <a:off x="7373882" y="4165777"/>
            <a:ext cx="745717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solidFill>
                  <a:srgbClr val="C4D0BB"/>
                </a:solidFill>
                <a:latin typeface="Arial Narrow"/>
                <a:ea typeface="Arial Narrow"/>
                <a:cs typeface="Arial Narrow"/>
                <a:sym typeface="Arial Narrow"/>
              </a:rPr>
              <a:t>65</a:t>
            </a:r>
            <a:endParaRPr sz="4800">
              <a:solidFill>
                <a:srgbClr val="C4D0BB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10" name="Google Shape;310;p9"/>
          <p:cNvSpPr txBox="1"/>
          <p:nvPr/>
        </p:nvSpPr>
        <p:spPr>
          <a:xfrm>
            <a:off x="7820026" y="5194076"/>
            <a:ext cx="1026243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solidFill>
                  <a:srgbClr val="EAE298"/>
                </a:solidFill>
                <a:latin typeface="Arial Narrow"/>
                <a:ea typeface="Arial Narrow"/>
                <a:cs typeface="Arial Narrow"/>
                <a:sym typeface="Arial Narrow"/>
              </a:rPr>
              <a:t>156</a:t>
            </a:r>
            <a:endParaRPr sz="4800">
              <a:solidFill>
                <a:srgbClr val="EAE298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11" name="Google Shape;311;p9"/>
          <p:cNvSpPr txBox="1"/>
          <p:nvPr/>
        </p:nvSpPr>
        <p:spPr>
          <a:xfrm>
            <a:off x="8525935" y="6421621"/>
            <a:ext cx="1026243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rPr>
              <a:t>212</a:t>
            </a:r>
            <a:endParaRPr sz="4800">
              <a:solidFill>
                <a:schemeClr val="accent6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id="312" name="Google Shape;312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024439" y="6539968"/>
            <a:ext cx="622709" cy="622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313" name="Google Shape;313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564562" y="6539968"/>
            <a:ext cx="622709" cy="622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314" name="Google Shape;314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104685" y="6539968"/>
            <a:ext cx="622709" cy="622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315" name="Google Shape;315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644808" y="6539968"/>
            <a:ext cx="622709" cy="622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316" name="Google Shape;316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184931" y="6539968"/>
            <a:ext cx="622709" cy="622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317" name="Google Shape;317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725054" y="6539968"/>
            <a:ext cx="622709" cy="622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318" name="Google Shape;318;p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024439" y="1999228"/>
            <a:ext cx="622709" cy="622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319" name="Google Shape;319;p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564562" y="1999228"/>
            <a:ext cx="622709" cy="622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320" name="Google Shape;320;p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024439" y="3124070"/>
            <a:ext cx="622709" cy="622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321" name="Google Shape;321;p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564562" y="3124070"/>
            <a:ext cx="622709" cy="622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322" name="Google Shape;322;p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104685" y="3124070"/>
            <a:ext cx="622709" cy="622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323" name="Google Shape;323;p9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031600" y="4258709"/>
            <a:ext cx="622709" cy="622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324" name="Google Shape;324;p9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571723" y="4258709"/>
            <a:ext cx="622709" cy="622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325" name="Google Shape;325;p9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111846" y="4258709"/>
            <a:ext cx="622709" cy="622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326" name="Google Shape;326;p9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651969" y="4258709"/>
            <a:ext cx="622709" cy="622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327" name="Google Shape;327;p9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036825" y="5376897"/>
            <a:ext cx="622709" cy="622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328" name="Google Shape;328;p9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576948" y="5376897"/>
            <a:ext cx="622709" cy="622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329" name="Google Shape;329;p9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6117071" y="5376897"/>
            <a:ext cx="622709" cy="622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0" name="Google Shape;330;p9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6657194" y="5376897"/>
            <a:ext cx="622709" cy="622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1" name="Google Shape;331;p9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7197317" y="5376897"/>
            <a:ext cx="622709" cy="62270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32" name="Google Shape;332;p9"/>
          <p:cNvGrpSpPr/>
          <p:nvPr/>
        </p:nvGrpSpPr>
        <p:grpSpPr>
          <a:xfrm>
            <a:off x="690562" y="1954212"/>
            <a:ext cx="4173635" cy="5292725"/>
            <a:chOff x="690563" y="1954213"/>
            <a:chExt cx="3689644" cy="4678960"/>
          </a:xfrm>
        </p:grpSpPr>
        <p:sp>
          <p:nvSpPr>
            <p:cNvPr id="333" name="Google Shape;333;p9"/>
            <p:cNvSpPr txBox="1"/>
            <p:nvPr/>
          </p:nvSpPr>
          <p:spPr>
            <a:xfrm>
              <a:off x="690563" y="1954213"/>
              <a:ext cx="3689644" cy="65925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Women</a:t>
              </a:r>
              <a:endParaRPr sz="24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sp>
          <p:nvSpPr>
            <p:cNvPr id="334" name="Google Shape;334;p9"/>
            <p:cNvSpPr txBox="1"/>
            <p:nvPr/>
          </p:nvSpPr>
          <p:spPr>
            <a:xfrm>
              <a:off x="690563" y="2959139"/>
              <a:ext cx="3689644" cy="659256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Men</a:t>
              </a:r>
              <a:endParaRPr sz="24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sp>
          <p:nvSpPr>
            <p:cNvPr id="335" name="Google Shape;335;p9"/>
            <p:cNvSpPr txBox="1"/>
            <p:nvPr/>
          </p:nvSpPr>
          <p:spPr>
            <a:xfrm>
              <a:off x="690563" y="3964065"/>
              <a:ext cx="3689644" cy="65925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Graduates</a:t>
              </a:r>
              <a:endParaRPr sz="24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sp>
          <p:nvSpPr>
            <p:cNvPr id="336" name="Google Shape;336;p9"/>
            <p:cNvSpPr txBox="1"/>
            <p:nvPr/>
          </p:nvSpPr>
          <p:spPr>
            <a:xfrm>
              <a:off x="690563" y="4968991"/>
              <a:ext cx="3689644" cy="65925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chemeClr val="accent3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Undergraduates</a:t>
              </a:r>
              <a:endParaRPr sz="2400">
                <a:solidFill>
                  <a:schemeClr val="accent3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sp>
          <p:nvSpPr>
            <p:cNvPr id="337" name="Google Shape;337;p9"/>
            <p:cNvSpPr txBox="1"/>
            <p:nvPr/>
          </p:nvSpPr>
          <p:spPr>
            <a:xfrm>
              <a:off x="690563" y="5973917"/>
              <a:ext cx="3689644" cy="659256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Faculty</a:t>
              </a:r>
              <a:endParaRPr sz="24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10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11</a:t>
            </a:fld>
            <a:endParaRPr/>
          </a:p>
        </p:txBody>
      </p:sp>
      <p:sp>
        <p:nvSpPr>
          <p:cNvPr id="343" name="Google Shape;343;p10"/>
          <p:cNvSpPr txBox="1"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KEEP CHARTS SIMPLE</a:t>
            </a:r>
            <a:endParaRPr/>
          </a:p>
        </p:txBody>
      </p:sp>
      <p:sp>
        <p:nvSpPr>
          <p:cNvPr id="344" name="Google Shape;344;p10"/>
          <p:cNvSpPr/>
          <p:nvPr/>
        </p:nvSpPr>
        <p:spPr>
          <a:xfrm>
            <a:off x="690563" y="1968781"/>
            <a:ext cx="13285787" cy="255779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1">
              <a:solidFill>
                <a:schemeClr val="accent4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45" name="Google Shape;345;p10"/>
          <p:cNvSpPr txBox="1"/>
          <p:nvPr/>
        </p:nvSpPr>
        <p:spPr>
          <a:xfrm>
            <a:off x="3438260" y="2986906"/>
            <a:ext cx="7753880" cy="1514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D6543"/>
              </a:buClr>
              <a:buSzPts val="2100"/>
              <a:buFont typeface="Arial Narrow"/>
              <a:buNone/>
            </a:pPr>
            <a:r>
              <a:rPr lang="en-US" sz="2100" b="1">
                <a:solidFill>
                  <a:srgbClr val="0D6543"/>
                </a:solidFill>
                <a:latin typeface="Arial Narrow"/>
                <a:ea typeface="Arial Narrow"/>
                <a:cs typeface="Arial Narrow"/>
                <a:sym typeface="Arial Narrow"/>
              </a:rPr>
              <a:t>Body copy here. Body copy here. </a:t>
            </a: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D6543"/>
              </a:buClr>
              <a:buSzPts val="2100"/>
              <a:buFont typeface="Arial Narrow"/>
              <a:buNone/>
            </a:pPr>
            <a:r>
              <a:rPr lang="en-US" sz="2100" b="1">
                <a:solidFill>
                  <a:srgbClr val="0D6543"/>
                </a:solidFill>
                <a:latin typeface="Arial Narrow"/>
                <a:ea typeface="Arial Narrow"/>
                <a:cs typeface="Arial Narrow"/>
                <a:sym typeface="Arial Narrow"/>
              </a:rPr>
              <a:t>Body copy here. Body copy here. </a:t>
            </a: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D6543"/>
              </a:buClr>
              <a:buSzPts val="2100"/>
              <a:buFont typeface="Arial Narrow"/>
              <a:buNone/>
            </a:pPr>
            <a:r>
              <a:rPr lang="en-US" sz="2100" b="1">
                <a:solidFill>
                  <a:srgbClr val="0D6543"/>
                </a:solidFill>
                <a:latin typeface="Arial Narrow"/>
                <a:ea typeface="Arial Narrow"/>
                <a:cs typeface="Arial Narrow"/>
                <a:sym typeface="Arial Narrow"/>
              </a:rPr>
              <a:t>Body copy here. </a:t>
            </a: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None/>
            </a:pPr>
            <a:endParaRPr sz="2100" b="1">
              <a:solidFill>
                <a:srgbClr val="0D6543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46" name="Google Shape;346;p10"/>
          <p:cNvSpPr txBox="1"/>
          <p:nvPr/>
        </p:nvSpPr>
        <p:spPr>
          <a:xfrm>
            <a:off x="2993961" y="2294002"/>
            <a:ext cx="8642479" cy="5354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D6543"/>
              </a:buClr>
              <a:buSzPts val="3200"/>
              <a:buFont typeface="Arial Narrow"/>
              <a:buNone/>
            </a:pPr>
            <a:r>
              <a:rPr lang="en-US" sz="3200" b="1">
                <a:solidFill>
                  <a:srgbClr val="0D6543"/>
                </a:solidFill>
                <a:latin typeface="Arial Narrow"/>
                <a:ea typeface="Arial Narrow"/>
                <a:cs typeface="Arial Narrow"/>
                <a:sym typeface="Arial Narrow"/>
              </a:rPr>
              <a:t>Statement Here</a:t>
            </a: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47" name="Google Shape;347;p10"/>
          <p:cNvSpPr/>
          <p:nvPr/>
        </p:nvSpPr>
        <p:spPr>
          <a:xfrm>
            <a:off x="690563" y="4514224"/>
            <a:ext cx="13285787" cy="769714"/>
          </a:xfrm>
          <a:prstGeom prst="rect">
            <a:avLst/>
          </a:prstGeom>
          <a:solidFill>
            <a:srgbClr val="53AEA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1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48" name="Google Shape;348;p10"/>
          <p:cNvSpPr txBox="1"/>
          <p:nvPr/>
        </p:nvSpPr>
        <p:spPr>
          <a:xfrm>
            <a:off x="4065510" y="4635026"/>
            <a:ext cx="6576849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 Narrow"/>
              <a:buNone/>
            </a:pPr>
            <a:r>
              <a:rPr lang="en-US" sz="20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3 examples below</a:t>
            </a:r>
            <a:endParaRPr sz="2000" b="1">
              <a:solidFill>
                <a:srgbClr val="FFFFFF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grpSp>
        <p:nvGrpSpPr>
          <p:cNvPr id="349" name="Google Shape;349;p10"/>
          <p:cNvGrpSpPr/>
          <p:nvPr/>
        </p:nvGrpSpPr>
        <p:grpSpPr>
          <a:xfrm>
            <a:off x="690563" y="5054973"/>
            <a:ext cx="13285788" cy="2191965"/>
            <a:chOff x="779866" y="4218986"/>
            <a:chExt cx="7700513" cy="2014043"/>
          </a:xfrm>
        </p:grpSpPr>
        <p:sp>
          <p:nvSpPr>
            <p:cNvPr id="350" name="Google Shape;350;p10"/>
            <p:cNvSpPr/>
            <p:nvPr/>
          </p:nvSpPr>
          <p:spPr>
            <a:xfrm>
              <a:off x="779866" y="4218986"/>
              <a:ext cx="7700513" cy="2014043"/>
            </a:xfrm>
            <a:custGeom>
              <a:avLst/>
              <a:gdLst/>
              <a:ahLst/>
              <a:cxnLst/>
              <a:rect l="l" t="t" r="r" b="b"/>
              <a:pathLst>
                <a:path w="7676774" h="2014043" extrusionOk="0">
                  <a:moveTo>
                    <a:pt x="1252592" y="0"/>
                  </a:moveTo>
                  <a:lnTo>
                    <a:pt x="1413486" y="161434"/>
                  </a:lnTo>
                  <a:lnTo>
                    <a:pt x="3676522" y="161434"/>
                  </a:lnTo>
                  <a:lnTo>
                    <a:pt x="3837416" y="0"/>
                  </a:lnTo>
                  <a:lnTo>
                    <a:pt x="3998310" y="161434"/>
                  </a:lnTo>
                  <a:lnTo>
                    <a:pt x="6276286" y="161434"/>
                  </a:lnTo>
                  <a:lnTo>
                    <a:pt x="6437180" y="0"/>
                  </a:lnTo>
                  <a:lnTo>
                    <a:pt x="6598074" y="161434"/>
                  </a:lnTo>
                  <a:lnTo>
                    <a:pt x="7676774" y="161434"/>
                  </a:lnTo>
                  <a:lnTo>
                    <a:pt x="7676774" y="2014043"/>
                  </a:lnTo>
                  <a:lnTo>
                    <a:pt x="0" y="2014043"/>
                  </a:lnTo>
                  <a:lnTo>
                    <a:pt x="0" y="161434"/>
                  </a:lnTo>
                  <a:lnTo>
                    <a:pt x="1091698" y="161434"/>
                  </a:lnTo>
                  <a:close/>
                </a:path>
              </a:pathLst>
            </a:custGeom>
            <a:solidFill>
              <a:srgbClr val="9BD5D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b="1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sp>
          <p:nvSpPr>
            <p:cNvPr id="351" name="Google Shape;351;p10"/>
            <p:cNvSpPr/>
            <p:nvPr/>
          </p:nvSpPr>
          <p:spPr>
            <a:xfrm>
              <a:off x="3331940" y="4682384"/>
              <a:ext cx="9144" cy="1207008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b="1">
                <a:solidFill>
                  <a:srgbClr val="5BBBB7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sp>
          <p:nvSpPr>
            <p:cNvPr id="352" name="Google Shape;352;p10"/>
            <p:cNvSpPr/>
            <p:nvPr/>
          </p:nvSpPr>
          <p:spPr>
            <a:xfrm>
              <a:off x="6116174" y="4682384"/>
              <a:ext cx="9144" cy="1207008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b="1">
                <a:solidFill>
                  <a:srgbClr val="5BBBB7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</p:grpSp>
      <p:sp>
        <p:nvSpPr>
          <p:cNvPr id="353" name="Google Shape;353;p10"/>
          <p:cNvSpPr txBox="1"/>
          <p:nvPr/>
        </p:nvSpPr>
        <p:spPr>
          <a:xfrm>
            <a:off x="1477177" y="5805192"/>
            <a:ext cx="2506383" cy="10894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 Narrow"/>
              <a:buNone/>
            </a:pPr>
            <a:r>
              <a:rPr lang="en-US" sz="2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Example </a:t>
            </a:r>
            <a:endParaRPr sz="1800" b="1">
              <a:solidFill>
                <a:srgbClr val="FFFFF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 Narrow"/>
              <a:buNone/>
            </a:pPr>
            <a:r>
              <a:rPr lang="en-US" sz="2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number </a:t>
            </a:r>
            <a:endParaRPr sz="1800" b="1">
              <a:solidFill>
                <a:srgbClr val="FFFFF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 Narrow"/>
              <a:buNone/>
            </a:pPr>
            <a:r>
              <a:rPr lang="en-US" sz="2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one</a:t>
            </a:r>
            <a:endParaRPr sz="1800" b="1">
              <a:solidFill>
                <a:srgbClr val="FFFFFF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54" name="Google Shape;354;p10"/>
          <p:cNvSpPr txBox="1"/>
          <p:nvPr/>
        </p:nvSpPr>
        <p:spPr>
          <a:xfrm>
            <a:off x="6049177" y="5805192"/>
            <a:ext cx="2506383" cy="10894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 Narrow"/>
              <a:buNone/>
            </a:pPr>
            <a:r>
              <a:rPr lang="en-US" sz="2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Example </a:t>
            </a:r>
            <a:endParaRPr sz="1800" b="1">
              <a:solidFill>
                <a:srgbClr val="FFFFF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 Narrow"/>
              <a:buNone/>
            </a:pPr>
            <a:r>
              <a:rPr lang="en-US" sz="2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number </a:t>
            </a:r>
            <a:endParaRPr sz="1800" b="1">
              <a:solidFill>
                <a:srgbClr val="FFFFF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 Narrow"/>
              <a:buNone/>
            </a:pPr>
            <a:r>
              <a:rPr lang="en-US" sz="2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one</a:t>
            </a:r>
            <a:endParaRPr sz="1800" b="1">
              <a:solidFill>
                <a:srgbClr val="FFFFFF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55" name="Google Shape;355;p10"/>
          <p:cNvSpPr txBox="1"/>
          <p:nvPr/>
        </p:nvSpPr>
        <p:spPr>
          <a:xfrm>
            <a:off x="10601299" y="5805192"/>
            <a:ext cx="2506383" cy="10894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 Narrow"/>
              <a:buNone/>
            </a:pPr>
            <a:r>
              <a:rPr lang="en-US" sz="2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Example </a:t>
            </a:r>
            <a:endParaRPr sz="1800" b="1">
              <a:solidFill>
                <a:srgbClr val="FFFFF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 Narrow"/>
              <a:buNone/>
            </a:pPr>
            <a:r>
              <a:rPr lang="en-US" sz="2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number </a:t>
            </a:r>
            <a:endParaRPr sz="1800" b="1">
              <a:solidFill>
                <a:srgbClr val="FFFFF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 Narrow"/>
              <a:buNone/>
            </a:pPr>
            <a:r>
              <a:rPr lang="en-US" sz="2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one</a:t>
            </a:r>
            <a:endParaRPr sz="1800" b="1">
              <a:solidFill>
                <a:srgbClr val="FFFFFF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p11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12</a:t>
            </a:fld>
            <a:endParaRPr/>
          </a:p>
        </p:txBody>
      </p:sp>
      <p:sp>
        <p:nvSpPr>
          <p:cNvPr id="361" name="Google Shape;361;p11"/>
          <p:cNvSpPr txBox="1"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LOCATIONS</a:t>
            </a:r>
            <a:endParaRPr/>
          </a:p>
        </p:txBody>
      </p:sp>
      <p:pic>
        <p:nvPicPr>
          <p:cNvPr id="362" name="Google Shape;362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961861" y="1314910"/>
            <a:ext cx="11146929" cy="6688158"/>
          </a:xfrm>
          <a:prstGeom prst="rect">
            <a:avLst/>
          </a:prstGeom>
          <a:noFill/>
          <a:ln>
            <a:noFill/>
          </a:ln>
        </p:spPr>
      </p:pic>
      <p:sp>
        <p:nvSpPr>
          <p:cNvPr id="363" name="Google Shape;363;p11"/>
          <p:cNvSpPr txBox="1"/>
          <p:nvPr/>
        </p:nvSpPr>
        <p:spPr>
          <a:xfrm>
            <a:off x="731520" y="4815544"/>
            <a:ext cx="7241366" cy="24313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Title here for global info: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-US" sz="2400" b="1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en-US" sz="2400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Impressive stats </a:t>
            </a:r>
            <a:r>
              <a:rPr lang="en-US" sz="3200" b="1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11%</a:t>
            </a:r>
            <a:r>
              <a:rPr lang="en-US" sz="2400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 to </a:t>
            </a:r>
            <a:r>
              <a:rPr lang="en-US" sz="3200" b="1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$66,600 </a:t>
            </a:r>
            <a:br>
              <a:rPr lang="en-US" sz="3200" b="1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en-US" sz="2400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Impressive stats </a:t>
            </a:r>
            <a:r>
              <a:rPr lang="en-US" sz="3200" b="1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14%</a:t>
            </a:r>
            <a:r>
              <a:rPr lang="en-US" sz="3200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lang="en-US" sz="2400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to </a:t>
            </a:r>
            <a:r>
              <a:rPr lang="en-US" sz="3200" b="1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$141,700</a:t>
            </a:r>
            <a:r>
              <a:rPr lang="en-US" sz="2400" b="1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.</a:t>
            </a:r>
            <a:r>
              <a:rPr lang="en-US" sz="2400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br>
              <a:rPr lang="en-US" sz="2400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en-US" sz="2400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Impressive stats </a:t>
            </a:r>
            <a:r>
              <a:rPr lang="en-US" sz="3200" b="1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11% </a:t>
            </a:r>
            <a:r>
              <a:rPr lang="en-US" sz="2400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to </a:t>
            </a:r>
            <a:r>
              <a:rPr lang="en-US" sz="3200" b="1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$67,300 </a:t>
            </a:r>
            <a:endParaRPr sz="2400" b="1">
              <a:solidFill>
                <a:schemeClr val="dk2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p12"/>
          <p:cNvSpPr txBox="1">
            <a:spLocks noGrp="1"/>
          </p:cNvSpPr>
          <p:nvPr>
            <p:ph type="body" idx="1"/>
          </p:nvPr>
        </p:nvSpPr>
        <p:spPr>
          <a:xfrm>
            <a:off x="731521" y="1658680"/>
            <a:ext cx="4457168" cy="17316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4800"/>
              <a:buNone/>
            </a:pPr>
            <a:endParaRPr/>
          </a:p>
        </p:txBody>
      </p:sp>
      <p:sp>
        <p:nvSpPr>
          <p:cNvPr id="369" name="Google Shape;369;p12"/>
          <p:cNvSpPr txBox="1">
            <a:spLocks noGrp="1"/>
          </p:cNvSpPr>
          <p:nvPr>
            <p:ph type="body" idx="2"/>
          </p:nvPr>
        </p:nvSpPr>
        <p:spPr>
          <a:xfrm>
            <a:off x="731521" y="3581701"/>
            <a:ext cx="4457168" cy="36697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900"/>
              <a:buFont typeface="Arial"/>
              <a:buNone/>
            </a:pPr>
            <a:endParaRPr/>
          </a:p>
        </p:txBody>
      </p:sp>
      <p:sp>
        <p:nvSpPr>
          <p:cNvPr id="370" name="Google Shape;370;p12"/>
          <p:cNvSpPr txBox="1">
            <a:spLocks noGrp="1"/>
          </p:cNvSpPr>
          <p:nvPr>
            <p:ph type="body" idx="3"/>
          </p:nvPr>
        </p:nvSpPr>
        <p:spPr>
          <a:xfrm>
            <a:off x="5498593" y="0"/>
            <a:ext cx="9143999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</a:pPr>
            <a:endParaRPr/>
          </a:p>
        </p:txBody>
      </p:sp>
      <p:sp>
        <p:nvSpPr>
          <p:cNvPr id="371" name="Google Shape;371;p12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13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6" name="Google Shape;376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"/>
            <a:ext cx="14774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377" name="Google Shape;377;p13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14</a:t>
            </a:fld>
            <a:endParaRPr/>
          </a:p>
        </p:txBody>
      </p:sp>
      <p:grpSp>
        <p:nvGrpSpPr>
          <p:cNvPr id="378" name="Google Shape;378;p13"/>
          <p:cNvGrpSpPr/>
          <p:nvPr/>
        </p:nvGrpSpPr>
        <p:grpSpPr>
          <a:xfrm>
            <a:off x="-345418" y="5175429"/>
            <a:ext cx="14309066" cy="1800000"/>
            <a:chOff x="-7098956" y="-2581"/>
            <a:chExt cx="65462094" cy="8234762"/>
          </a:xfrm>
        </p:grpSpPr>
        <p:sp>
          <p:nvSpPr>
            <p:cNvPr id="379" name="Google Shape;379;p13"/>
            <p:cNvSpPr/>
            <p:nvPr/>
          </p:nvSpPr>
          <p:spPr>
            <a:xfrm>
              <a:off x="-3222020" y="-2581"/>
              <a:ext cx="12442224" cy="8232182"/>
            </a:xfrm>
            <a:prstGeom prst="chevron">
              <a:avLst>
                <a:gd name="adj" fmla="val 5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0" name="Google Shape;380;p13"/>
            <p:cNvSpPr/>
            <p:nvPr/>
          </p:nvSpPr>
          <p:spPr>
            <a:xfrm>
              <a:off x="5086393" y="-2581"/>
              <a:ext cx="53276745" cy="8232182"/>
            </a:xfrm>
            <a:prstGeom prst="chevron">
              <a:avLst>
                <a:gd name="adj" fmla="val 50000"/>
              </a:avLst>
            </a:prstGeom>
            <a:solidFill>
              <a:schemeClr val="dk1">
                <a:alpha val="8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1" name="Google Shape;381;p13"/>
            <p:cNvSpPr/>
            <p:nvPr/>
          </p:nvSpPr>
          <p:spPr>
            <a:xfrm>
              <a:off x="-7098956" y="-1"/>
              <a:ext cx="8005503" cy="8232182"/>
            </a:xfrm>
            <a:prstGeom prst="chevron">
              <a:avLst>
                <a:gd name="adj" fmla="val 51451"/>
              </a:avLst>
            </a:prstGeom>
            <a:solidFill>
              <a:schemeClr val="accent5">
                <a:alpha val="8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82" name="Google Shape;382;p13"/>
          <p:cNvSpPr txBox="1"/>
          <p:nvPr/>
        </p:nvSpPr>
        <p:spPr>
          <a:xfrm>
            <a:off x="3413401" y="5592264"/>
            <a:ext cx="9692999" cy="96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100" b="1" i="0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TEXT</a:t>
            </a:r>
            <a:endParaRPr/>
          </a:p>
        </p:txBody>
      </p:sp>
      <p:pic>
        <p:nvPicPr>
          <p:cNvPr id="383" name="Google Shape;383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625664" y="5643429"/>
            <a:ext cx="864000" cy="864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360F20D1-8637-E3AF-3FCF-9438F43D717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52080" y="7645116"/>
            <a:ext cx="2193818" cy="11143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3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6" descr="A picture containing person, indoor, young, doing&#10;&#10;Description automatically generated">
            <a:extLst>
              <a:ext uri="{FF2B5EF4-FFF2-40B4-BE49-F238E27FC236}">
                <a16:creationId xmlns:a16="http://schemas.microsoft.com/office/drawing/2014/main" id="{A83EC7B8-F167-A54B-AF7D-6664EF26A155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" r="3"/>
          <a:stretch/>
        </p:blipFill>
        <p:spPr>
          <a:custGeom>
            <a:avLst/>
            <a:gdLst>
              <a:gd name="connsiteX0" fmla="*/ 0 w 14272592"/>
              <a:gd name="connsiteY0" fmla="*/ 0 h 7911548"/>
              <a:gd name="connsiteX1" fmla="*/ 14272592 w 14272592"/>
              <a:gd name="connsiteY1" fmla="*/ 0 h 7911548"/>
              <a:gd name="connsiteX2" fmla="*/ 14272592 w 14272592"/>
              <a:gd name="connsiteY2" fmla="*/ 7911548 h 7911548"/>
              <a:gd name="connsiteX3" fmla="*/ 0 w 14272592"/>
              <a:gd name="connsiteY3" fmla="*/ 7911548 h 7911548"/>
              <a:gd name="connsiteX4" fmla="*/ 0 w 14272592"/>
              <a:gd name="connsiteY4" fmla="*/ 0 h 7911548"/>
              <a:gd name="connsiteX0" fmla="*/ 0 w 14272592"/>
              <a:gd name="connsiteY0" fmla="*/ 0 h 7911548"/>
              <a:gd name="connsiteX1" fmla="*/ 14272592 w 14272592"/>
              <a:gd name="connsiteY1" fmla="*/ 0 h 7911548"/>
              <a:gd name="connsiteX2" fmla="*/ 14244462 w 14272592"/>
              <a:gd name="connsiteY2" fmla="*/ 7156174 h 7911548"/>
              <a:gd name="connsiteX3" fmla="*/ 14272592 w 14272592"/>
              <a:gd name="connsiteY3" fmla="*/ 7911548 h 7911548"/>
              <a:gd name="connsiteX4" fmla="*/ 0 w 14272592"/>
              <a:gd name="connsiteY4" fmla="*/ 7911548 h 7911548"/>
              <a:gd name="connsiteX5" fmla="*/ 0 w 14272592"/>
              <a:gd name="connsiteY5" fmla="*/ 0 h 7911548"/>
              <a:gd name="connsiteX0" fmla="*/ 0 w 14272592"/>
              <a:gd name="connsiteY0" fmla="*/ 0 h 7911548"/>
              <a:gd name="connsiteX1" fmla="*/ 14272592 w 14272592"/>
              <a:gd name="connsiteY1" fmla="*/ 0 h 7911548"/>
              <a:gd name="connsiteX2" fmla="*/ 14244462 w 14272592"/>
              <a:gd name="connsiteY2" fmla="*/ 7156174 h 7911548"/>
              <a:gd name="connsiteX3" fmla="*/ 13496215 w 14272592"/>
              <a:gd name="connsiteY3" fmla="*/ 7911548 h 7911548"/>
              <a:gd name="connsiteX4" fmla="*/ 0 w 14272592"/>
              <a:gd name="connsiteY4" fmla="*/ 7911548 h 7911548"/>
              <a:gd name="connsiteX5" fmla="*/ 0 w 14272592"/>
              <a:gd name="connsiteY5" fmla="*/ 0 h 7911548"/>
              <a:gd name="connsiteX0" fmla="*/ 0 w 14272592"/>
              <a:gd name="connsiteY0" fmla="*/ 0 h 7911548"/>
              <a:gd name="connsiteX1" fmla="*/ 14272592 w 14272592"/>
              <a:gd name="connsiteY1" fmla="*/ 0 h 7911548"/>
              <a:gd name="connsiteX2" fmla="*/ 14265726 w 14272592"/>
              <a:gd name="connsiteY2" fmla="*/ 7118951 h 7911548"/>
              <a:gd name="connsiteX3" fmla="*/ 13496215 w 14272592"/>
              <a:gd name="connsiteY3" fmla="*/ 7911548 h 7911548"/>
              <a:gd name="connsiteX4" fmla="*/ 0 w 14272592"/>
              <a:gd name="connsiteY4" fmla="*/ 7911548 h 7911548"/>
              <a:gd name="connsiteX5" fmla="*/ 0 w 14272592"/>
              <a:gd name="connsiteY5" fmla="*/ 0 h 7911548"/>
              <a:gd name="connsiteX0" fmla="*/ 0 w 14272592"/>
              <a:gd name="connsiteY0" fmla="*/ 0 h 7916865"/>
              <a:gd name="connsiteX1" fmla="*/ 14272592 w 14272592"/>
              <a:gd name="connsiteY1" fmla="*/ 0 h 7916865"/>
              <a:gd name="connsiteX2" fmla="*/ 14265726 w 14272592"/>
              <a:gd name="connsiteY2" fmla="*/ 7118951 h 7916865"/>
              <a:gd name="connsiteX3" fmla="*/ 13464320 w 14272592"/>
              <a:gd name="connsiteY3" fmla="*/ 7916865 h 7916865"/>
              <a:gd name="connsiteX4" fmla="*/ 0 w 14272592"/>
              <a:gd name="connsiteY4" fmla="*/ 7911548 h 7916865"/>
              <a:gd name="connsiteX5" fmla="*/ 0 w 14272592"/>
              <a:gd name="connsiteY5" fmla="*/ 0 h 7916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272592" h="7916865">
                <a:moveTo>
                  <a:pt x="0" y="0"/>
                </a:moveTo>
                <a:lnTo>
                  <a:pt x="14272592" y="0"/>
                </a:lnTo>
                <a:cubicBezTo>
                  <a:pt x="14270303" y="2372984"/>
                  <a:pt x="14268015" y="4745967"/>
                  <a:pt x="14265726" y="7118951"/>
                </a:cubicBezTo>
                <a:lnTo>
                  <a:pt x="13464320" y="7916865"/>
                </a:lnTo>
                <a:lnTo>
                  <a:pt x="0" y="7911548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FCBBAFB-D009-644E-84F0-042CE1D6253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5700146E-8A50-094F-94C1-91941F358E49}"/>
              </a:ext>
            </a:extLst>
          </p:cNvPr>
          <p:cNvSpPr/>
          <p:nvPr/>
        </p:nvSpPr>
        <p:spPr>
          <a:xfrm flipV="1">
            <a:off x="7315200" y="155448"/>
            <a:ext cx="7164388" cy="7909200"/>
          </a:xfrm>
          <a:prstGeom prst="snip1Rect">
            <a:avLst>
              <a:gd name="adj" fmla="val 11412"/>
            </a:avLst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itle 3">
            <a:extLst>
              <a:ext uri="{FF2B5EF4-FFF2-40B4-BE49-F238E27FC236}">
                <a16:creationId xmlns:a16="http://schemas.microsoft.com/office/drawing/2014/main" id="{44746720-A7CE-994C-A37E-AD4F4C3E27E7}"/>
              </a:ext>
            </a:extLst>
          </p:cNvPr>
          <p:cNvSpPr txBox="1">
            <a:spLocks/>
          </p:cNvSpPr>
          <p:nvPr/>
        </p:nvSpPr>
        <p:spPr>
          <a:xfrm>
            <a:off x="8910919" y="5109882"/>
            <a:ext cx="5065432" cy="1018410"/>
          </a:xfrm>
          <a:prstGeom prst="rect">
            <a:avLst/>
          </a:prstGeom>
        </p:spPr>
        <p:txBody>
          <a:bodyPr lIns="0" tIns="0" rIns="0" bIns="0"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5100" b="1" i="0" kern="1200" cap="all">
                <a:solidFill>
                  <a:schemeClr val="tx1"/>
                </a:solidFill>
                <a:latin typeface="Arial Narrow"/>
                <a:ea typeface="ＭＳ Ｐゴシック" charset="0"/>
                <a:cs typeface="Arial Narrow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653110"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1306220"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959331"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2612441"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r"/>
            <a:r>
              <a:rPr lang="en-US" dirty="0"/>
              <a:t>QUESTIONS</a:t>
            </a:r>
          </a:p>
        </p:txBody>
      </p:sp>
      <p:sp>
        <p:nvSpPr>
          <p:cNvPr id="9" name="Right Triangle 8">
            <a:extLst>
              <a:ext uri="{FF2B5EF4-FFF2-40B4-BE49-F238E27FC236}">
                <a16:creationId xmlns:a16="http://schemas.microsoft.com/office/drawing/2014/main" id="{8ADDE017-F6B4-CC4A-9619-4E4B448D9261}"/>
              </a:ext>
            </a:extLst>
          </p:cNvPr>
          <p:cNvSpPr>
            <a:spLocks noChangeAspect="1"/>
          </p:cNvSpPr>
          <p:nvPr/>
        </p:nvSpPr>
        <p:spPr>
          <a:xfrm flipH="1" flipV="1">
            <a:off x="13544350" y="6144874"/>
            <a:ext cx="432000" cy="432000"/>
          </a:xfrm>
          <a:prstGeom prst="rtTriangl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4894AC73-67F4-0747-9463-5E34B0C7378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2176350" y="3347087"/>
            <a:ext cx="1800000" cy="180000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62D6D3B5-0BDC-06DD-EF76-836B6B38220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52080" y="7645116"/>
            <a:ext cx="2193818" cy="111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199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Google Shape;400;p15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16</a:t>
            </a:fld>
            <a:endParaRPr/>
          </a:p>
        </p:txBody>
      </p:sp>
      <p:sp>
        <p:nvSpPr>
          <p:cNvPr id="401" name="Google Shape;401;p15"/>
          <p:cNvSpPr txBox="1">
            <a:spLocks noGrp="1"/>
          </p:cNvSpPr>
          <p:nvPr>
            <p:ph type="body" idx="1"/>
          </p:nvPr>
        </p:nvSpPr>
        <p:spPr>
          <a:xfrm>
            <a:off x="2472328" y="209826"/>
            <a:ext cx="9685743" cy="7260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</a:pPr>
            <a:endParaRPr/>
          </a:p>
        </p:txBody>
      </p:sp>
      <p:sp>
        <p:nvSpPr>
          <p:cNvPr id="402" name="Google Shape;402;p15"/>
          <p:cNvSpPr txBox="1"/>
          <p:nvPr/>
        </p:nvSpPr>
        <p:spPr>
          <a:xfrm>
            <a:off x="315882" y="439393"/>
            <a:ext cx="2162275" cy="71096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EMBEDDING VIDEO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 b="1">
              <a:solidFill>
                <a:srgbClr val="FFFFF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To embed a downloaded video: 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Select the filmstrip icon at right and choose the video from your desktop.  </a:t>
            </a:r>
            <a:r>
              <a:rPr lang="en-US" sz="1000" b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Note:</a:t>
            </a:r>
            <a:r>
              <a:rPr lang="en-US" sz="1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 video must travel with presentation if being shared.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FFFFF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b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Embedding a YouTube link:</a:t>
            </a:r>
            <a:br>
              <a:rPr lang="en-US" sz="1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YouTube is the only supported streaming video site, and unfortunately, you </a:t>
            </a:r>
            <a:r>
              <a:rPr lang="en-US" sz="1000" u="sng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can’t embed YouTube videos in Mac versions of PowerPoint</a:t>
            </a:r>
            <a:r>
              <a:rPr lang="en-US" sz="1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1. On YouTube, find the video you want, click the Share button below the video frame, and choose Embed.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2. Copy the Embed code. Make sure it’s the right code — if it starts with “http”, it’s the wrong code, find the button marked Embed, for the Embed script, it should start with “&lt;iframe width".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3. Switch to PowerPoint and select the slide you want to add a video to.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4. Click on Insert. You’ll be able to insert different objects into the slide.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5. Click Video &gt; Online Video. If you’re in PowerPoint 2010, choose “Video from Website” instead.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6. Click Paste embed code here and paste the Embed code. In PowerPoint 2010, click “Insert Video From Website.”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7. Select the video and click “Playback”.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8. Click the “Start” menu to select how the video will play. This is important, as your video won’t work unless you choose one of these options.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9. Be online when you hit Play. You’ll need the internet for your video to work.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FFFFFF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p16"/>
          <p:cNvSpPr/>
          <p:nvPr/>
        </p:nvSpPr>
        <p:spPr>
          <a:xfrm>
            <a:off x="5168443" y="1954213"/>
            <a:ext cx="4316444" cy="2437261"/>
          </a:xfrm>
          <a:prstGeom prst="rect">
            <a:avLst/>
          </a:prstGeom>
          <a:solidFill>
            <a:srgbClr val="EEF3F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8" name="Google Shape;408;p16"/>
          <p:cNvSpPr/>
          <p:nvPr/>
        </p:nvSpPr>
        <p:spPr>
          <a:xfrm>
            <a:off x="9698844" y="1967892"/>
            <a:ext cx="4277506" cy="5188652"/>
          </a:xfrm>
          <a:prstGeom prst="rect">
            <a:avLst/>
          </a:prstGeom>
          <a:solidFill>
            <a:srgbClr val="F5F8E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9" name="Google Shape;409;p16"/>
          <p:cNvSpPr/>
          <p:nvPr/>
        </p:nvSpPr>
        <p:spPr>
          <a:xfrm>
            <a:off x="692162" y="1967892"/>
            <a:ext cx="4277506" cy="5188652"/>
          </a:xfrm>
          <a:prstGeom prst="rect">
            <a:avLst/>
          </a:prstGeom>
          <a:solidFill>
            <a:srgbClr val="F4F4E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0" name="Google Shape;410;p16"/>
          <p:cNvSpPr txBox="1">
            <a:spLocks noGrp="1"/>
          </p:cNvSpPr>
          <p:nvPr>
            <p:ph type="title"/>
          </p:nvPr>
        </p:nvSpPr>
        <p:spPr>
          <a:xfrm>
            <a:off x="731520" y="441398"/>
            <a:ext cx="12892405" cy="9646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MULTIPLE STATS AND GRAPHICS</a:t>
            </a:r>
            <a:endParaRPr/>
          </a:p>
        </p:txBody>
      </p:sp>
      <p:sp>
        <p:nvSpPr>
          <p:cNvPr id="411" name="Google Shape;411;p16"/>
          <p:cNvSpPr txBox="1"/>
          <p:nvPr/>
        </p:nvSpPr>
        <p:spPr>
          <a:xfrm>
            <a:off x="5649301" y="2097797"/>
            <a:ext cx="2914540" cy="13331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200"/>
              <a:buFont typeface="Arial Narrow"/>
              <a:buNone/>
            </a:pPr>
            <a:r>
              <a:rPr lang="en-US" sz="7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96,485</a:t>
            </a:r>
            <a:endParaRPr sz="60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12" name="Google Shape;412;p16"/>
          <p:cNvSpPr txBox="1"/>
          <p:nvPr/>
        </p:nvSpPr>
        <p:spPr>
          <a:xfrm>
            <a:off x="5362790" y="2243491"/>
            <a:ext cx="1503686" cy="854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Narrow"/>
              <a:buNone/>
            </a:pPr>
            <a:r>
              <a:rPr lang="en-US" sz="4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$</a:t>
            </a:r>
            <a:endParaRPr sz="36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13" name="Google Shape;413;p16"/>
          <p:cNvSpPr txBox="1"/>
          <p:nvPr/>
        </p:nvSpPr>
        <p:spPr>
          <a:xfrm>
            <a:off x="912466" y="3058292"/>
            <a:ext cx="1503686" cy="13331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Arial Narrow"/>
              <a:buNone/>
            </a:pPr>
            <a:r>
              <a:rPr lang="en-US" sz="80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#</a:t>
            </a:r>
            <a:endParaRPr sz="66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14" name="Google Shape;414;p16"/>
          <p:cNvSpPr txBox="1"/>
          <p:nvPr/>
        </p:nvSpPr>
        <p:spPr>
          <a:xfrm>
            <a:off x="876029" y="4578936"/>
            <a:ext cx="3914631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A59732"/>
              </a:buClr>
              <a:buSzPts val="2000"/>
              <a:buFont typeface="Arial Narrow"/>
              <a:buNone/>
            </a:pPr>
            <a:r>
              <a:rPr lang="en-US" sz="2000">
                <a:solidFill>
                  <a:srgbClr val="A59732"/>
                </a:solidFill>
                <a:latin typeface="Arial Narrow"/>
                <a:ea typeface="Arial Narrow"/>
                <a:cs typeface="Arial Narrow"/>
                <a:sym typeface="Arial Narrow"/>
              </a:rPr>
              <a:t>Best MBA for Entrepreneurship</a:t>
            </a:r>
            <a:endParaRPr sz="2000">
              <a:solidFill>
                <a:srgbClr val="A59732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15" name="Google Shape;415;p16"/>
          <p:cNvSpPr txBox="1"/>
          <p:nvPr/>
        </p:nvSpPr>
        <p:spPr>
          <a:xfrm>
            <a:off x="876029" y="5338993"/>
            <a:ext cx="3715849" cy="1323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accent3"/>
                </a:solidFill>
                <a:latin typeface="Arial Narrow"/>
                <a:ea typeface="Arial Narrow"/>
                <a:cs typeface="Arial Narrow"/>
                <a:sym typeface="Arial Narrow"/>
              </a:rPr>
              <a:t>Body copy which is  20 points in size and below can be set in Arial (vs. Arial Narrow) for better readability.</a:t>
            </a:r>
            <a:endParaRPr sz="2000">
              <a:solidFill>
                <a:schemeClr val="accent3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chemeClr val="accent3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16" name="Google Shape;416;p16"/>
          <p:cNvSpPr txBox="1"/>
          <p:nvPr/>
        </p:nvSpPr>
        <p:spPr>
          <a:xfrm>
            <a:off x="5255153" y="3366726"/>
            <a:ext cx="3222645" cy="71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A59732"/>
              </a:buClr>
              <a:buSzPts val="2000"/>
              <a:buFont typeface="Arial Narrow"/>
              <a:buNone/>
            </a:pPr>
            <a:r>
              <a:rPr lang="en-US" sz="2000">
                <a:solidFill>
                  <a:srgbClr val="A59732"/>
                </a:solidFill>
                <a:latin typeface="Arial Narrow"/>
                <a:ea typeface="Arial Narrow"/>
                <a:cs typeface="Arial Narrow"/>
                <a:sym typeface="Arial Narrow"/>
              </a:rPr>
              <a:t>Average starting salary </a:t>
            </a:r>
            <a:br>
              <a:rPr lang="en-US" sz="2000">
                <a:solidFill>
                  <a:srgbClr val="A59732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en-US" sz="2000">
                <a:solidFill>
                  <a:srgbClr val="A59732"/>
                </a:solidFill>
                <a:latin typeface="Arial Narrow"/>
                <a:ea typeface="Arial Narrow"/>
                <a:cs typeface="Arial Narrow"/>
                <a:sym typeface="Arial Narrow"/>
              </a:rPr>
              <a:t>for graduates.</a:t>
            </a:r>
            <a:endParaRPr sz="2000">
              <a:solidFill>
                <a:srgbClr val="A59732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17" name="Google Shape;417;p16"/>
          <p:cNvSpPr/>
          <p:nvPr/>
        </p:nvSpPr>
        <p:spPr>
          <a:xfrm>
            <a:off x="5227389" y="4613202"/>
            <a:ext cx="4245619" cy="2551935"/>
          </a:xfrm>
          <a:prstGeom prst="rect">
            <a:avLst/>
          </a:prstGeom>
          <a:solidFill>
            <a:srgbClr val="EEF3F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8" name="Google Shape;418;p16"/>
          <p:cNvSpPr txBox="1"/>
          <p:nvPr/>
        </p:nvSpPr>
        <p:spPr>
          <a:xfrm>
            <a:off x="5652436" y="4660122"/>
            <a:ext cx="2914540" cy="13331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200"/>
              <a:buFont typeface="Arial Narrow"/>
              <a:buNone/>
            </a:pPr>
            <a:r>
              <a:rPr lang="en-US" sz="7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88,685</a:t>
            </a:r>
            <a:endParaRPr sz="60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19" name="Google Shape;419;p16"/>
          <p:cNvSpPr txBox="1"/>
          <p:nvPr/>
        </p:nvSpPr>
        <p:spPr>
          <a:xfrm>
            <a:off x="5365925" y="4805816"/>
            <a:ext cx="1503686" cy="854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Narrow"/>
              <a:buNone/>
            </a:pPr>
            <a:r>
              <a:rPr lang="en-US" sz="4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$</a:t>
            </a:r>
            <a:endParaRPr sz="36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20" name="Google Shape;420;p16"/>
          <p:cNvSpPr txBox="1"/>
          <p:nvPr/>
        </p:nvSpPr>
        <p:spPr>
          <a:xfrm>
            <a:off x="5374668" y="6138997"/>
            <a:ext cx="3946386" cy="71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A59732"/>
              </a:buClr>
              <a:buSzPts val="2000"/>
              <a:buFont typeface="Arial Narrow"/>
              <a:buNone/>
            </a:pPr>
            <a:r>
              <a:rPr lang="en-US" sz="2000">
                <a:solidFill>
                  <a:srgbClr val="A59732"/>
                </a:solidFill>
                <a:latin typeface="Arial Narrow"/>
                <a:ea typeface="Arial Narrow"/>
                <a:cs typeface="Arial Narrow"/>
                <a:sym typeface="Arial Narrow"/>
              </a:rPr>
              <a:t>Average starting salary </a:t>
            </a:r>
            <a:br>
              <a:rPr lang="en-US" sz="2000">
                <a:solidFill>
                  <a:srgbClr val="A59732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en-US" sz="2000">
                <a:solidFill>
                  <a:srgbClr val="A59732"/>
                </a:solidFill>
                <a:latin typeface="Arial Narrow"/>
                <a:ea typeface="Arial Narrow"/>
                <a:cs typeface="Arial Narrow"/>
                <a:sym typeface="Arial Narrow"/>
              </a:rPr>
              <a:t>for graduates.</a:t>
            </a:r>
            <a:endParaRPr sz="2000">
              <a:solidFill>
                <a:srgbClr val="A59732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grpSp>
        <p:nvGrpSpPr>
          <p:cNvPr id="421" name="Google Shape;421;p16"/>
          <p:cNvGrpSpPr/>
          <p:nvPr/>
        </p:nvGrpSpPr>
        <p:grpSpPr>
          <a:xfrm>
            <a:off x="10957438" y="2388904"/>
            <a:ext cx="1760317" cy="1763864"/>
            <a:chOff x="1224581" y="2015160"/>
            <a:chExt cx="692208" cy="878824"/>
          </a:xfrm>
        </p:grpSpPr>
        <p:grpSp>
          <p:nvGrpSpPr>
            <p:cNvPr id="422" name="Google Shape;422;p16"/>
            <p:cNvGrpSpPr/>
            <p:nvPr/>
          </p:nvGrpSpPr>
          <p:grpSpPr>
            <a:xfrm>
              <a:off x="1315622" y="2504154"/>
              <a:ext cx="513527" cy="389830"/>
              <a:chOff x="1308509" y="2505468"/>
              <a:chExt cx="524354" cy="398048"/>
            </a:xfrm>
          </p:grpSpPr>
          <p:sp>
            <p:nvSpPr>
              <p:cNvPr id="423" name="Google Shape;423;p16"/>
              <p:cNvSpPr/>
              <p:nvPr/>
            </p:nvSpPr>
            <p:spPr>
              <a:xfrm>
                <a:off x="1308509" y="2863966"/>
                <a:ext cx="524354" cy="39550"/>
              </a:xfrm>
              <a:custGeom>
                <a:avLst/>
                <a:gdLst/>
                <a:ahLst/>
                <a:cxnLst/>
                <a:rect l="l" t="t" r="r" b="b"/>
                <a:pathLst>
                  <a:path w="10000" h="10000" extrusionOk="0">
                    <a:moveTo>
                      <a:pt x="10000" y="0"/>
                    </a:moveTo>
                    <a:lnTo>
                      <a:pt x="10000" y="4516"/>
                    </a:lnTo>
                    <a:cubicBezTo>
                      <a:pt x="9967" y="8160"/>
                      <a:pt x="9747" y="9988"/>
                      <a:pt x="9367" y="10000"/>
                    </a:cubicBezTo>
                    <a:lnTo>
                      <a:pt x="657" y="10000"/>
                    </a:lnTo>
                    <a:cubicBezTo>
                      <a:pt x="414" y="9774"/>
                      <a:pt x="42" y="8586"/>
                      <a:pt x="0" y="4194"/>
                    </a:cubicBezTo>
                    <a:lnTo>
                      <a:pt x="0" y="0"/>
                    </a:lnTo>
                    <a:lnTo>
                      <a:pt x="1000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4" name="Google Shape;424;p16"/>
              <p:cNvSpPr/>
              <p:nvPr/>
            </p:nvSpPr>
            <p:spPr>
              <a:xfrm>
                <a:off x="1308509" y="2505468"/>
                <a:ext cx="524354" cy="344465"/>
              </a:xfrm>
              <a:custGeom>
                <a:avLst/>
                <a:gdLst/>
                <a:ahLst/>
                <a:cxnLst/>
                <a:rect l="l" t="t" r="r" b="b"/>
                <a:pathLst>
                  <a:path w="411" h="270" extrusionOk="0">
                    <a:moveTo>
                      <a:pt x="324" y="0"/>
                    </a:moveTo>
                    <a:lnTo>
                      <a:pt x="411" y="270"/>
                    </a:lnTo>
                    <a:lnTo>
                      <a:pt x="0" y="270"/>
                    </a:lnTo>
                    <a:lnTo>
                      <a:pt x="87" y="0"/>
                    </a:lnTo>
                    <a:lnTo>
                      <a:pt x="324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25" name="Google Shape;425;p16"/>
            <p:cNvGrpSpPr/>
            <p:nvPr/>
          </p:nvGrpSpPr>
          <p:grpSpPr>
            <a:xfrm>
              <a:off x="1224581" y="2015160"/>
              <a:ext cx="692208" cy="664910"/>
              <a:chOff x="1224581" y="2015160"/>
              <a:chExt cx="692208" cy="664910"/>
            </a:xfrm>
          </p:grpSpPr>
          <p:grpSp>
            <p:nvGrpSpPr>
              <p:cNvPr id="426" name="Google Shape;426;p16"/>
              <p:cNvGrpSpPr/>
              <p:nvPr/>
            </p:nvGrpSpPr>
            <p:grpSpPr>
              <a:xfrm>
                <a:off x="1732976" y="2357366"/>
                <a:ext cx="183813" cy="322704"/>
                <a:chOff x="5823822" y="2769728"/>
                <a:chExt cx="1289361" cy="2263613"/>
              </a:xfrm>
            </p:grpSpPr>
            <p:sp>
              <p:nvSpPr>
                <p:cNvPr id="427" name="Google Shape;427;p16"/>
                <p:cNvSpPr/>
                <p:nvPr/>
              </p:nvSpPr>
              <p:spPr>
                <a:xfrm>
                  <a:off x="5823822" y="2769728"/>
                  <a:ext cx="737315" cy="992913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8" name="Google Shape;428;p16"/>
                <p:cNvSpPr/>
                <p:nvPr/>
              </p:nvSpPr>
              <p:spPr>
                <a:xfrm flipH="1">
                  <a:off x="5841655" y="3786707"/>
                  <a:ext cx="1271528" cy="124663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71528" h="1246634" extrusionOk="0">
                      <a:moveTo>
                        <a:pt x="1152573" y="0"/>
                      </a:moveTo>
                      <a:lnTo>
                        <a:pt x="910518" y="385270"/>
                      </a:lnTo>
                      <a:lnTo>
                        <a:pt x="635214" y="16625"/>
                      </a:lnTo>
                      <a:cubicBezTo>
                        <a:pt x="302309" y="26342"/>
                        <a:pt x="6875" y="183158"/>
                        <a:pt x="0" y="462751"/>
                      </a:cubicBezTo>
                      <a:cubicBezTo>
                        <a:pt x="12121" y="667498"/>
                        <a:pt x="22794" y="904450"/>
                        <a:pt x="33467" y="1141538"/>
                      </a:cubicBezTo>
                      <a:lnTo>
                        <a:pt x="38305" y="1246634"/>
                      </a:lnTo>
                      <a:lnTo>
                        <a:pt x="858994" y="1246634"/>
                      </a:lnTo>
                      <a:lnTo>
                        <a:pt x="1271528" y="9736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429" name="Google Shape;429;p16"/>
              <p:cNvGrpSpPr/>
              <p:nvPr/>
            </p:nvGrpSpPr>
            <p:grpSpPr>
              <a:xfrm flipH="1">
                <a:off x="1224581" y="2357366"/>
                <a:ext cx="183813" cy="322704"/>
                <a:chOff x="5823822" y="2769728"/>
                <a:chExt cx="1289361" cy="2263613"/>
              </a:xfrm>
            </p:grpSpPr>
            <p:sp>
              <p:nvSpPr>
                <p:cNvPr id="430" name="Google Shape;430;p16"/>
                <p:cNvSpPr/>
                <p:nvPr/>
              </p:nvSpPr>
              <p:spPr>
                <a:xfrm>
                  <a:off x="5823822" y="2769728"/>
                  <a:ext cx="737315" cy="992913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31" name="Google Shape;431;p16"/>
                <p:cNvSpPr/>
                <p:nvPr/>
              </p:nvSpPr>
              <p:spPr>
                <a:xfrm flipH="1">
                  <a:off x="5841655" y="3786707"/>
                  <a:ext cx="1271528" cy="124663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71528" h="1246634" extrusionOk="0">
                      <a:moveTo>
                        <a:pt x="1152573" y="0"/>
                      </a:moveTo>
                      <a:lnTo>
                        <a:pt x="910518" y="385270"/>
                      </a:lnTo>
                      <a:lnTo>
                        <a:pt x="635214" y="16625"/>
                      </a:lnTo>
                      <a:cubicBezTo>
                        <a:pt x="302309" y="26342"/>
                        <a:pt x="6875" y="183158"/>
                        <a:pt x="0" y="462751"/>
                      </a:cubicBezTo>
                      <a:cubicBezTo>
                        <a:pt x="12121" y="667498"/>
                        <a:pt x="22794" y="904450"/>
                        <a:pt x="33467" y="1141538"/>
                      </a:cubicBezTo>
                      <a:lnTo>
                        <a:pt x="38305" y="1246634"/>
                      </a:lnTo>
                      <a:lnTo>
                        <a:pt x="858994" y="1246634"/>
                      </a:lnTo>
                      <a:lnTo>
                        <a:pt x="1271528" y="9736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432" name="Google Shape;432;p16"/>
              <p:cNvGrpSpPr/>
              <p:nvPr/>
            </p:nvGrpSpPr>
            <p:grpSpPr>
              <a:xfrm>
                <a:off x="1427841" y="2015160"/>
                <a:ext cx="281366" cy="476875"/>
                <a:chOff x="1427841" y="2015160"/>
                <a:chExt cx="281366" cy="476875"/>
              </a:xfrm>
            </p:grpSpPr>
            <p:grpSp>
              <p:nvGrpSpPr>
                <p:cNvPr id="433" name="Google Shape;433;p16"/>
                <p:cNvGrpSpPr/>
                <p:nvPr/>
              </p:nvGrpSpPr>
              <p:grpSpPr>
                <a:xfrm>
                  <a:off x="1427841" y="2015160"/>
                  <a:ext cx="281366" cy="476875"/>
                  <a:chOff x="1427841" y="2015160"/>
                  <a:chExt cx="281366" cy="476875"/>
                </a:xfrm>
              </p:grpSpPr>
              <p:sp>
                <p:nvSpPr>
                  <p:cNvPr id="434" name="Google Shape;434;p16"/>
                  <p:cNvSpPr/>
                  <p:nvPr/>
                </p:nvSpPr>
                <p:spPr>
                  <a:xfrm>
                    <a:off x="1522572" y="2015160"/>
                    <a:ext cx="93189" cy="124251"/>
                  </a:xfrm>
                  <a:prstGeom prst="ellipse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FFFFFF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35" name="Google Shape;435;p16"/>
                  <p:cNvSpPr/>
                  <p:nvPr/>
                </p:nvSpPr>
                <p:spPr>
                  <a:xfrm flipH="1">
                    <a:off x="1427841" y="2140111"/>
                    <a:ext cx="281366" cy="35192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73650" h="2468580" extrusionOk="0">
                        <a:moveTo>
                          <a:pt x="1382521" y="0"/>
                        </a:moveTo>
                        <a:lnTo>
                          <a:pt x="986825" y="847464"/>
                        </a:lnTo>
                        <a:lnTo>
                          <a:pt x="591129" y="0"/>
                        </a:lnTo>
                        <a:cubicBezTo>
                          <a:pt x="168552" y="10726"/>
                          <a:pt x="7589" y="171611"/>
                          <a:pt x="0" y="480271"/>
                        </a:cubicBezTo>
                        <a:cubicBezTo>
                          <a:pt x="26761" y="932337"/>
                          <a:pt x="47131" y="1526618"/>
                          <a:pt x="73891" y="1979876"/>
                        </a:cubicBezTo>
                        <a:cubicBezTo>
                          <a:pt x="106044" y="2114145"/>
                          <a:pt x="364663" y="2074420"/>
                          <a:pt x="381638" y="1973917"/>
                        </a:cubicBezTo>
                        <a:cubicBezTo>
                          <a:pt x="368258" y="1571506"/>
                          <a:pt x="359369" y="1115955"/>
                          <a:pt x="345989" y="713942"/>
                        </a:cubicBezTo>
                        <a:cubicBezTo>
                          <a:pt x="349685" y="649402"/>
                          <a:pt x="408552" y="659669"/>
                          <a:pt x="405203" y="707350"/>
                        </a:cubicBezTo>
                        <a:cubicBezTo>
                          <a:pt x="427970" y="1141142"/>
                          <a:pt x="450936" y="1634668"/>
                          <a:pt x="473703" y="2068462"/>
                        </a:cubicBezTo>
                        <a:lnTo>
                          <a:pt x="478192" y="2468580"/>
                        </a:lnTo>
                        <a:lnTo>
                          <a:pt x="915088" y="2468580"/>
                        </a:lnTo>
                        <a:lnTo>
                          <a:pt x="949801" y="1955644"/>
                        </a:lnTo>
                        <a:cubicBezTo>
                          <a:pt x="961341" y="1902543"/>
                          <a:pt x="1023082" y="1920495"/>
                          <a:pt x="1023849" y="1955644"/>
                        </a:cubicBezTo>
                        <a:lnTo>
                          <a:pt x="1059888" y="2468580"/>
                        </a:lnTo>
                        <a:lnTo>
                          <a:pt x="1496838" y="2468580"/>
                        </a:lnTo>
                        <a:lnTo>
                          <a:pt x="1499948" y="2068462"/>
                        </a:lnTo>
                        <a:cubicBezTo>
                          <a:pt x="1522714" y="1634668"/>
                          <a:pt x="1549975" y="1132553"/>
                          <a:pt x="1572742" y="698761"/>
                        </a:cubicBezTo>
                        <a:cubicBezTo>
                          <a:pt x="1584426" y="657522"/>
                          <a:pt x="1634371" y="662287"/>
                          <a:pt x="1629809" y="705351"/>
                        </a:cubicBezTo>
                        <a:cubicBezTo>
                          <a:pt x="1616429" y="1107365"/>
                          <a:pt x="1605393" y="1571506"/>
                          <a:pt x="1592012" y="1973917"/>
                        </a:cubicBezTo>
                        <a:cubicBezTo>
                          <a:pt x="1608987" y="2074420"/>
                          <a:pt x="1867607" y="2114145"/>
                          <a:pt x="1899759" y="1979876"/>
                        </a:cubicBezTo>
                        <a:cubicBezTo>
                          <a:pt x="1926520" y="1526618"/>
                          <a:pt x="1946890" y="932337"/>
                          <a:pt x="1973650" y="480271"/>
                        </a:cubicBezTo>
                        <a:cubicBezTo>
                          <a:pt x="1966062" y="171611"/>
                          <a:pt x="1805098" y="10726"/>
                          <a:pt x="1382521" y="0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t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436" name="Google Shape;436;p16"/>
                <p:cNvGrpSpPr/>
                <p:nvPr/>
              </p:nvGrpSpPr>
              <p:grpSpPr>
                <a:xfrm>
                  <a:off x="1546584" y="2145019"/>
                  <a:ext cx="44375" cy="95758"/>
                  <a:chOff x="1544531" y="2140590"/>
                  <a:chExt cx="48480" cy="104616"/>
                </a:xfrm>
              </p:grpSpPr>
              <p:sp>
                <p:nvSpPr>
                  <p:cNvPr id="437" name="Google Shape;437;p16"/>
                  <p:cNvSpPr/>
                  <p:nvPr/>
                </p:nvSpPr>
                <p:spPr>
                  <a:xfrm>
                    <a:off x="1550910" y="2192898"/>
                    <a:ext cx="42101" cy="2551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" h="20" extrusionOk="0">
                        <a:moveTo>
                          <a:pt x="33" y="0"/>
                        </a:moveTo>
                        <a:lnTo>
                          <a:pt x="28" y="12"/>
                        </a:lnTo>
                        <a:lnTo>
                          <a:pt x="5" y="20"/>
                        </a:lnTo>
                        <a:lnTo>
                          <a:pt x="0" y="12"/>
                        </a:lnTo>
                        <a:lnTo>
                          <a:pt x="33" y="0"/>
                        </a:ln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t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38" name="Google Shape;438;p16"/>
                  <p:cNvSpPr/>
                  <p:nvPr/>
                </p:nvSpPr>
                <p:spPr>
                  <a:xfrm>
                    <a:off x="1544531" y="2175037"/>
                    <a:ext cx="47205" cy="2806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000" h="10000" extrusionOk="0">
                        <a:moveTo>
                          <a:pt x="8919" y="0"/>
                        </a:moveTo>
                        <a:lnTo>
                          <a:pt x="10000" y="4545"/>
                        </a:lnTo>
                        <a:lnTo>
                          <a:pt x="1081" y="10000"/>
                        </a:lnTo>
                        <a:lnTo>
                          <a:pt x="0" y="6364"/>
                        </a:lnTo>
                        <a:lnTo>
                          <a:pt x="8919" y="0"/>
                        </a:ln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t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39" name="Google Shape;439;p16"/>
                  <p:cNvSpPr/>
                  <p:nvPr/>
                </p:nvSpPr>
                <p:spPr>
                  <a:xfrm>
                    <a:off x="1549634" y="2158451"/>
                    <a:ext cx="34446" cy="242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" h="19" extrusionOk="0">
                        <a:moveTo>
                          <a:pt x="24" y="0"/>
                        </a:moveTo>
                        <a:lnTo>
                          <a:pt x="27" y="9"/>
                        </a:lnTo>
                        <a:lnTo>
                          <a:pt x="0" y="19"/>
                        </a:lnTo>
                        <a:lnTo>
                          <a:pt x="3" y="7"/>
                        </a:lnTo>
                        <a:lnTo>
                          <a:pt x="24" y="0"/>
                        </a:ln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t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40" name="Google Shape;440;p16"/>
                  <p:cNvSpPr/>
                  <p:nvPr/>
                </p:nvSpPr>
                <p:spPr>
                  <a:xfrm>
                    <a:off x="1558565" y="2215862"/>
                    <a:ext cx="24240" cy="2934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" h="23" extrusionOk="0">
                        <a:moveTo>
                          <a:pt x="19" y="0"/>
                        </a:moveTo>
                        <a:lnTo>
                          <a:pt x="7" y="23"/>
                        </a:lnTo>
                        <a:lnTo>
                          <a:pt x="0" y="7"/>
                        </a:lnTo>
                        <a:lnTo>
                          <a:pt x="19" y="0"/>
                        </a:ln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t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41" name="Google Shape;441;p16"/>
                  <p:cNvSpPr/>
                  <p:nvPr/>
                </p:nvSpPr>
                <p:spPr>
                  <a:xfrm>
                    <a:off x="1557289" y="2140590"/>
                    <a:ext cx="21688" cy="2041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" h="16" extrusionOk="0">
                        <a:moveTo>
                          <a:pt x="13" y="0"/>
                        </a:moveTo>
                        <a:lnTo>
                          <a:pt x="17" y="10"/>
                        </a:lnTo>
                        <a:lnTo>
                          <a:pt x="0" y="16"/>
                        </a:lnTo>
                        <a:lnTo>
                          <a:pt x="5" y="0"/>
                        </a:lnTo>
                        <a:lnTo>
                          <a:pt x="13" y="0"/>
                        </a:ln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t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</p:grpSp>
        </p:grpSp>
      </p:grpSp>
      <p:sp>
        <p:nvSpPr>
          <p:cNvPr id="442" name="Google Shape;442;p16"/>
          <p:cNvSpPr txBox="1"/>
          <p:nvPr/>
        </p:nvSpPr>
        <p:spPr>
          <a:xfrm>
            <a:off x="9990603" y="5338992"/>
            <a:ext cx="3633322" cy="1323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A59732"/>
              </a:buClr>
              <a:buSzPts val="2000"/>
              <a:buFont typeface="Arial Narrow"/>
              <a:buNone/>
            </a:pPr>
            <a:r>
              <a:rPr lang="en-US" sz="2000">
                <a:solidFill>
                  <a:srgbClr val="A59732"/>
                </a:solidFill>
                <a:latin typeface="Arial Narrow"/>
                <a:ea typeface="Arial Narrow"/>
                <a:cs typeface="Arial Narrow"/>
                <a:sym typeface="Arial Narrow"/>
              </a:rPr>
              <a:t>400+ Babson </a:t>
            </a:r>
            <a:br>
              <a:rPr lang="en-US" sz="2000">
                <a:solidFill>
                  <a:srgbClr val="A59732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en-US" sz="2000">
                <a:solidFill>
                  <a:srgbClr val="A59732"/>
                </a:solidFill>
                <a:latin typeface="Arial Narrow"/>
                <a:ea typeface="Arial Narrow"/>
                <a:cs typeface="Arial Narrow"/>
                <a:sym typeface="Arial Narrow"/>
              </a:rPr>
              <a:t>graduate students participate in student consulting projects across 80+partner organizations each year.</a:t>
            </a:r>
            <a:endParaRPr sz="2000">
              <a:solidFill>
                <a:srgbClr val="A59732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43" name="Google Shape;443;p16"/>
          <p:cNvSpPr txBox="1"/>
          <p:nvPr/>
        </p:nvSpPr>
        <p:spPr>
          <a:xfrm>
            <a:off x="1128459" y="1612539"/>
            <a:ext cx="1503686" cy="31546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900"/>
              <a:buFont typeface="Arial Narrow"/>
              <a:buNone/>
            </a:pPr>
            <a:r>
              <a:rPr lang="en-US" sz="199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1</a:t>
            </a:r>
            <a:endParaRPr sz="13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44" name="Google Shape;444;p16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17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" name="Google Shape;449;p17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18</a:t>
            </a:fld>
            <a:endParaRPr/>
          </a:p>
        </p:txBody>
      </p:sp>
      <p:sp>
        <p:nvSpPr>
          <p:cNvPr id="450" name="Google Shape;450;p17"/>
          <p:cNvSpPr txBox="1"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MULTIPLE STATS AND GRAPHICS</a:t>
            </a:r>
            <a:endParaRPr/>
          </a:p>
        </p:txBody>
      </p:sp>
      <p:sp>
        <p:nvSpPr>
          <p:cNvPr id="451" name="Google Shape;451;p17"/>
          <p:cNvSpPr txBox="1"/>
          <p:nvPr/>
        </p:nvSpPr>
        <p:spPr>
          <a:xfrm>
            <a:off x="690563" y="1941918"/>
            <a:ext cx="4160894" cy="6400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rmAutofit/>
          </a:bodyPr>
          <a:lstStyle/>
          <a:p>
            <a:pPr marL="489833" marR="0" lvl="0" indent="-489833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80"/>
              <a:buFont typeface="Arial"/>
              <a:buNone/>
            </a:pPr>
            <a:r>
              <a:rPr lang="en-US" sz="2880" b="1">
                <a:solidFill>
                  <a:schemeClr val="accent3"/>
                </a:solidFill>
                <a:latin typeface="Arial Narrow"/>
                <a:ea typeface="Arial Narrow"/>
                <a:cs typeface="Arial Narrow"/>
                <a:sym typeface="Arial Narrow"/>
              </a:rPr>
              <a:t>Proven Success</a:t>
            </a:r>
            <a:endParaRPr sz="2160">
              <a:solidFill>
                <a:schemeClr val="accent3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grpSp>
        <p:nvGrpSpPr>
          <p:cNvPr id="452" name="Google Shape;452;p17"/>
          <p:cNvGrpSpPr/>
          <p:nvPr/>
        </p:nvGrpSpPr>
        <p:grpSpPr>
          <a:xfrm>
            <a:off x="703780" y="3936526"/>
            <a:ext cx="13272571" cy="3310412"/>
            <a:chOff x="3692925" y="5828121"/>
            <a:chExt cx="9931000" cy="3310412"/>
          </a:xfrm>
        </p:grpSpPr>
        <p:sp>
          <p:nvSpPr>
            <p:cNvPr id="453" name="Google Shape;453;p17"/>
            <p:cNvSpPr txBox="1"/>
            <p:nvPr/>
          </p:nvSpPr>
          <p:spPr>
            <a:xfrm>
              <a:off x="3692925" y="5828121"/>
              <a:ext cx="3103437" cy="33104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274300" tIns="182875" rIns="106675" bIns="106675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Calibri"/>
                <a:buNone/>
              </a:pPr>
              <a:r>
                <a:rPr lang="en-US" sz="2800" b="1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Rankings/</a:t>
              </a:r>
              <a:endParaRPr sz="18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  <a:p>
              <a:pPr marL="0" marR="0" lvl="0" indent="0" algn="l" rtl="0">
                <a:lnSpc>
                  <a:spcPct val="90000"/>
                </a:lnSpc>
                <a:spcBef>
                  <a:spcPts val="98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rPr lang="en-US" sz="2000" b="1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No. 1 MBA in Entrepreneurship </a:t>
              </a:r>
              <a:br>
                <a:rPr lang="en-US" sz="2000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</a:br>
              <a:r>
                <a:rPr lang="en-US" sz="2000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by The Princeton Review, </a:t>
              </a:r>
              <a:r>
                <a:rPr lang="en-US" sz="2000" i="1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Entrepreneur</a:t>
              </a:r>
              <a:r>
                <a:rPr lang="en-US" sz="2000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 </a:t>
              </a:r>
              <a:br>
                <a:rPr lang="en-US" sz="2000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</a:br>
              <a:r>
                <a:rPr lang="en-US" sz="2000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magazine, and </a:t>
              </a:r>
              <a:r>
                <a:rPr lang="en-US" sz="2000" i="1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U.S. News &amp; World Report</a:t>
              </a:r>
              <a:r>
                <a:rPr lang="en-US" sz="2000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 </a:t>
              </a:r>
              <a:br>
                <a:rPr lang="en-US" sz="2000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</a:br>
              <a:r>
                <a:rPr lang="en-US" sz="2000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(26 consecutive years)</a:t>
              </a:r>
              <a:endParaRPr sz="20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sp>
          <p:nvSpPr>
            <p:cNvPr id="454" name="Google Shape;454;p17"/>
            <p:cNvSpPr txBox="1"/>
            <p:nvPr/>
          </p:nvSpPr>
          <p:spPr>
            <a:xfrm>
              <a:off x="7106706" y="5828121"/>
              <a:ext cx="3103437" cy="33104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274300" tIns="182875" rIns="106675" bIns="106675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Calibri"/>
                <a:buNone/>
              </a:pPr>
              <a:r>
                <a:rPr lang="en-US" sz="2800" b="1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History/</a:t>
              </a:r>
              <a:endParaRPr sz="18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  <a:p>
              <a:pPr marL="0" marR="0" lvl="0" indent="0" algn="l" rtl="0">
                <a:lnSpc>
                  <a:spcPct val="90000"/>
                </a:lnSpc>
                <a:spcBef>
                  <a:spcPts val="98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rPr lang="en-US" sz="2000" b="1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100 years </a:t>
              </a:r>
              <a:r>
                <a:rPr lang="en-US" sz="2000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of revolutionizing </a:t>
              </a:r>
              <a:br>
                <a:rPr lang="en-US" sz="2000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</a:br>
              <a:r>
                <a:rPr lang="en-US" sz="2000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business education</a:t>
              </a:r>
              <a:endParaRPr sz="20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sp>
          <p:nvSpPr>
            <p:cNvPr id="455" name="Google Shape;455;p17"/>
            <p:cNvSpPr txBox="1"/>
            <p:nvPr/>
          </p:nvSpPr>
          <p:spPr>
            <a:xfrm>
              <a:off x="10520488" y="5828121"/>
              <a:ext cx="3103437" cy="33104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274300" tIns="182875" rIns="106675" bIns="106675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Calibri"/>
                <a:buNone/>
              </a:pPr>
              <a:r>
                <a:rPr lang="en-US" sz="2800" b="1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Alumni/</a:t>
              </a:r>
              <a:endParaRPr sz="18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  <a:p>
              <a:pPr marL="0" marR="0" lvl="0" indent="0" algn="l" rtl="0">
                <a:lnSpc>
                  <a:spcPct val="90000"/>
                </a:lnSpc>
                <a:spcBef>
                  <a:spcPts val="98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rPr lang="en-US" sz="2000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A supportive network </a:t>
              </a:r>
              <a:br>
                <a:rPr lang="en-US" sz="2000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</a:br>
              <a:r>
                <a:rPr lang="en-US" sz="2000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of </a:t>
              </a:r>
              <a:r>
                <a:rPr lang="en-US" sz="2000" b="1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42,000 alumni </a:t>
              </a:r>
              <a:br>
                <a:rPr lang="en-US" sz="2000" b="1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</a:br>
              <a:r>
                <a:rPr lang="en-US" sz="2000" b="1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in 120 countries</a:t>
              </a:r>
              <a:endParaRPr sz="20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</p:grpSp>
      <p:pic>
        <p:nvPicPr>
          <p:cNvPr id="456" name="Google Shape;456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662855" y="2134964"/>
            <a:ext cx="1355251" cy="159469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57" name="Google Shape;457;p17"/>
          <p:cNvCxnSpPr/>
          <p:nvPr/>
        </p:nvCxnSpPr>
        <p:spPr>
          <a:xfrm>
            <a:off x="5053055" y="1993788"/>
            <a:ext cx="0" cy="5253150"/>
          </a:xfrm>
          <a:prstGeom prst="straightConnector1">
            <a:avLst/>
          </a:prstGeom>
          <a:noFill/>
          <a:ln w="25400" cap="flat" cmpd="sng">
            <a:solidFill>
              <a:schemeClr val="dk1"/>
            </a:solidFill>
            <a:prstDash val="dot"/>
            <a:round/>
            <a:headEnd type="none" w="sm" len="sm"/>
            <a:tailEnd type="none" w="sm" len="sm"/>
          </a:ln>
        </p:spPr>
      </p:cxnSp>
      <p:sp>
        <p:nvSpPr>
          <p:cNvPr id="458" name="Google Shape;458;p17"/>
          <p:cNvSpPr txBox="1"/>
          <p:nvPr/>
        </p:nvSpPr>
        <p:spPr>
          <a:xfrm>
            <a:off x="2377440" y="2231683"/>
            <a:ext cx="1353797" cy="18620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500"/>
              <a:buFont typeface="Arial Narrow"/>
              <a:buNone/>
            </a:pPr>
            <a:r>
              <a:rPr lang="en-US" sz="115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1</a:t>
            </a:r>
            <a:endParaRPr sz="8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59" name="Google Shape;459;p17"/>
          <p:cNvSpPr txBox="1"/>
          <p:nvPr/>
        </p:nvSpPr>
        <p:spPr>
          <a:xfrm>
            <a:off x="2110100" y="2932312"/>
            <a:ext cx="1353797" cy="1015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 Narrow"/>
              <a:buNone/>
            </a:pPr>
            <a:r>
              <a:rPr lang="en-US" sz="60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#</a:t>
            </a:r>
            <a:endParaRPr sz="4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id="460" name="Google Shape;460;p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076538" y="2077713"/>
            <a:ext cx="1651946" cy="165194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61" name="Google Shape;461;p17"/>
          <p:cNvCxnSpPr/>
          <p:nvPr/>
        </p:nvCxnSpPr>
        <p:spPr>
          <a:xfrm>
            <a:off x="9605176" y="1993788"/>
            <a:ext cx="0" cy="5253150"/>
          </a:xfrm>
          <a:prstGeom prst="straightConnector1">
            <a:avLst/>
          </a:prstGeom>
          <a:noFill/>
          <a:ln w="25400" cap="flat" cmpd="sng">
            <a:solidFill>
              <a:schemeClr val="dk1"/>
            </a:solidFill>
            <a:prstDash val="dot"/>
            <a:round/>
            <a:headEnd type="none" w="sm" len="sm"/>
            <a:tailEnd type="none" w="sm" len="sm"/>
          </a:ln>
        </p:spPr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Google Shape;466;p18"/>
          <p:cNvSpPr/>
          <p:nvPr/>
        </p:nvSpPr>
        <p:spPr>
          <a:xfrm rot="-5400000">
            <a:off x="2452077" y="3380291"/>
            <a:ext cx="2168539" cy="5649406"/>
          </a:xfrm>
          <a:prstGeom prst="snip1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7" name="Google Shape;467;p18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19</a:t>
            </a:fld>
            <a:endParaRPr/>
          </a:p>
        </p:txBody>
      </p:sp>
      <p:sp>
        <p:nvSpPr>
          <p:cNvPr id="468" name="Google Shape;468;p18"/>
          <p:cNvSpPr txBox="1"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RANKING WITH PHOTOS</a:t>
            </a:r>
            <a:endParaRPr/>
          </a:p>
        </p:txBody>
      </p:sp>
      <p:pic>
        <p:nvPicPr>
          <p:cNvPr id="469" name="Google Shape;469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361047" y="5120726"/>
            <a:ext cx="3855179" cy="2168538"/>
          </a:xfrm>
          <a:prstGeom prst="rect">
            <a:avLst/>
          </a:prstGeom>
          <a:noFill/>
          <a:ln>
            <a:noFill/>
          </a:ln>
        </p:spPr>
      </p:pic>
      <p:sp>
        <p:nvSpPr>
          <p:cNvPr id="470" name="Google Shape;470;p18"/>
          <p:cNvSpPr/>
          <p:nvPr/>
        </p:nvSpPr>
        <p:spPr>
          <a:xfrm rot="-5400000">
            <a:off x="2459103" y="1006708"/>
            <a:ext cx="2154483" cy="5649408"/>
          </a:xfrm>
          <a:prstGeom prst="snip1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71" name="Google Shape;471;p18"/>
          <p:cNvGrpSpPr/>
          <p:nvPr/>
        </p:nvGrpSpPr>
        <p:grpSpPr>
          <a:xfrm>
            <a:off x="913530" y="2437992"/>
            <a:ext cx="5806992" cy="2646878"/>
            <a:chOff x="4044615" y="2651698"/>
            <a:chExt cx="5806992" cy="2646878"/>
          </a:xfrm>
        </p:grpSpPr>
        <p:sp>
          <p:nvSpPr>
            <p:cNvPr id="472" name="Google Shape;472;p18"/>
            <p:cNvSpPr txBox="1"/>
            <p:nvPr/>
          </p:nvSpPr>
          <p:spPr>
            <a:xfrm>
              <a:off x="5498180" y="3734259"/>
              <a:ext cx="4353427" cy="126188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800" b="1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BUSINESS SCHOOL FOR</a:t>
              </a:r>
              <a:endParaRPr/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800" b="1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RETURN ON INVESTMENT</a:t>
              </a:r>
              <a:endParaRPr/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 i="1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- Attribute Here</a:t>
              </a:r>
              <a:endParaRPr/>
            </a:p>
          </p:txBody>
        </p:sp>
        <p:sp>
          <p:nvSpPr>
            <p:cNvPr id="473" name="Google Shape;473;p18"/>
            <p:cNvSpPr txBox="1"/>
            <p:nvPr/>
          </p:nvSpPr>
          <p:spPr>
            <a:xfrm>
              <a:off x="4044615" y="4139755"/>
              <a:ext cx="1259484" cy="7694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400" b="1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NO.</a:t>
              </a:r>
              <a:endParaRPr/>
            </a:p>
          </p:txBody>
        </p:sp>
        <p:sp>
          <p:nvSpPr>
            <p:cNvPr id="474" name="Google Shape;474;p18"/>
            <p:cNvSpPr txBox="1"/>
            <p:nvPr/>
          </p:nvSpPr>
          <p:spPr>
            <a:xfrm>
              <a:off x="4502140" y="2651698"/>
              <a:ext cx="1066800" cy="264687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600" b="1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1</a:t>
              </a:r>
              <a:endParaRPr/>
            </a:p>
          </p:txBody>
        </p:sp>
      </p:grpSp>
      <p:pic>
        <p:nvPicPr>
          <p:cNvPr id="475" name="Google Shape;475;p18" descr="20180927__DSC4075.JPG"/>
          <p:cNvPicPr preferRelativeResize="0"/>
          <p:nvPr/>
        </p:nvPicPr>
        <p:blipFill rotWithShape="1">
          <a:blip r:embed="rId4">
            <a:alphaModFix/>
          </a:blip>
          <a:srcRect t="6991" r="17800" b="-530"/>
          <a:stretch/>
        </p:blipFill>
        <p:spPr>
          <a:xfrm>
            <a:off x="6361047" y="2755211"/>
            <a:ext cx="3855179" cy="2158951"/>
          </a:xfrm>
          <a:prstGeom prst="rect">
            <a:avLst/>
          </a:prstGeom>
          <a:noFill/>
          <a:ln>
            <a:noFill/>
          </a:ln>
        </p:spPr>
      </p:pic>
      <p:sp>
        <p:nvSpPr>
          <p:cNvPr id="476" name="Google Shape;476;p18"/>
          <p:cNvSpPr txBox="1"/>
          <p:nvPr/>
        </p:nvSpPr>
        <p:spPr>
          <a:xfrm>
            <a:off x="913530" y="5568649"/>
            <a:ext cx="4353427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ANOTHER RANKING CAN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FIT RIGHT HERE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i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- Attribute Here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This could be used as a title or end slide</a:t>
            </a:r>
          </a:p>
        </p:txBody>
      </p:sp>
    </p:spTree>
    <p:extLst>
      <p:ext uri="{BB962C8B-B14F-4D97-AF65-F5344CB8AC3E}">
        <p14:creationId xmlns:p14="http://schemas.microsoft.com/office/powerpoint/2010/main" val="2111723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Google Shape;481;p19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20</a:t>
            </a:fld>
            <a:endParaRPr/>
          </a:p>
        </p:txBody>
      </p:sp>
      <p:sp>
        <p:nvSpPr>
          <p:cNvPr id="482" name="Google Shape;482;p19"/>
          <p:cNvSpPr txBox="1"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USE PHOTOS TO SUPPORT STATS</a:t>
            </a:r>
            <a:endParaRPr/>
          </a:p>
        </p:txBody>
      </p:sp>
      <p:sp>
        <p:nvSpPr>
          <p:cNvPr id="483" name="Google Shape;483;p19"/>
          <p:cNvSpPr txBox="1"/>
          <p:nvPr/>
        </p:nvSpPr>
        <p:spPr>
          <a:xfrm>
            <a:off x="8142894" y="5703757"/>
            <a:ext cx="5833457" cy="13849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 Narrow"/>
              <a:buNone/>
            </a:pPr>
            <a:r>
              <a:rPr lang="en-US" sz="20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Impressive stats and figures </a:t>
            </a:r>
            <a:r>
              <a:rPr lang="en-US" sz="28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11%</a:t>
            </a:r>
            <a:r>
              <a:rPr lang="en-US" sz="20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to </a:t>
            </a:r>
            <a:r>
              <a:rPr lang="en-US" sz="28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$66,600 </a:t>
            </a:r>
            <a:br>
              <a:rPr lang="en-US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en-US" sz="20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Impressive stats and figures text </a:t>
            </a:r>
            <a:r>
              <a:rPr lang="en-US" sz="28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14% </a:t>
            </a:r>
            <a:r>
              <a:rPr lang="en-US" sz="20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to </a:t>
            </a:r>
            <a:r>
              <a:rPr lang="en-US" sz="28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$141,700</a:t>
            </a:r>
            <a:r>
              <a:rPr lang="en-US" sz="20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br>
              <a:rPr lang="en-US" sz="20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en-US" sz="20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Impressive stats and figures </a:t>
            </a:r>
            <a:r>
              <a:rPr lang="en-US" sz="28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11% </a:t>
            </a:r>
            <a:r>
              <a:rPr lang="en-US" sz="20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to </a:t>
            </a:r>
            <a:r>
              <a:rPr lang="en-US" sz="28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$67,300 </a:t>
            </a:r>
            <a:endParaRPr sz="20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id="484" name="Google Shape;484;p19"/>
          <p:cNvPicPr preferRelativeResize="0"/>
          <p:nvPr/>
        </p:nvPicPr>
        <p:blipFill rotWithShape="1">
          <a:blip r:embed="rId3">
            <a:alphaModFix/>
          </a:blip>
          <a:srcRect b="8941"/>
          <a:stretch/>
        </p:blipFill>
        <p:spPr>
          <a:xfrm>
            <a:off x="690563" y="1969954"/>
            <a:ext cx="7452331" cy="3556204"/>
          </a:xfrm>
          <a:prstGeom prst="rect">
            <a:avLst/>
          </a:prstGeom>
          <a:noFill/>
          <a:ln>
            <a:noFill/>
          </a:ln>
        </p:spPr>
      </p:pic>
      <p:sp>
        <p:nvSpPr>
          <p:cNvPr id="485" name="Google Shape;485;p19"/>
          <p:cNvSpPr/>
          <p:nvPr/>
        </p:nvSpPr>
        <p:spPr>
          <a:xfrm>
            <a:off x="8142895" y="1969954"/>
            <a:ext cx="5833456" cy="3556203"/>
          </a:xfrm>
          <a:prstGeom prst="snip1Rect">
            <a:avLst>
              <a:gd name="adj" fmla="val 16667"/>
            </a:avLst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endParaRPr sz="2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6" name="Google Shape;486;p19"/>
          <p:cNvSpPr txBox="1"/>
          <p:nvPr/>
        </p:nvSpPr>
        <p:spPr>
          <a:xfrm>
            <a:off x="8627165" y="2450577"/>
            <a:ext cx="4552122" cy="26930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BCE3E1"/>
              </a:buClr>
              <a:buSzPts val="2800"/>
              <a:buFont typeface="Arial Narrow"/>
              <a:buNone/>
            </a:pPr>
            <a:r>
              <a:rPr lang="en-US" sz="2800" b="1">
                <a:solidFill>
                  <a:srgbClr val="BCE3E1"/>
                </a:solidFill>
                <a:latin typeface="Arial Narrow"/>
                <a:ea typeface="Arial Narrow"/>
                <a:cs typeface="Arial Narrow"/>
                <a:sym typeface="Arial Narrow"/>
              </a:rPr>
              <a:t>CORNER CUT BOX HEADLINE: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None/>
            </a:pPr>
            <a:endParaRPr sz="2800">
              <a:solidFill>
                <a:srgbClr val="BCE3E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Insert text here, insert text here. Insert text here, insert text here.</a:t>
            </a:r>
            <a:endParaRPr sz="16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</a:pP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1">
              <a:solidFill>
                <a:srgbClr val="FFFFF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endParaRPr sz="20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" name="Google Shape;491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7361" y="169427"/>
            <a:ext cx="7032419" cy="7083194"/>
          </a:xfrm>
          <a:prstGeom prst="rect">
            <a:avLst/>
          </a:prstGeom>
          <a:noFill/>
          <a:ln>
            <a:noFill/>
          </a:ln>
        </p:spPr>
      </p:pic>
      <p:sp>
        <p:nvSpPr>
          <p:cNvPr id="492" name="Google Shape;492;p20"/>
          <p:cNvSpPr txBox="1">
            <a:spLocks noGrp="1"/>
          </p:cNvSpPr>
          <p:nvPr>
            <p:ph type="title"/>
          </p:nvPr>
        </p:nvSpPr>
        <p:spPr>
          <a:xfrm>
            <a:off x="706060" y="1140823"/>
            <a:ext cx="6159961" cy="96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>
                <a:solidFill>
                  <a:srgbClr val="FFFFFF"/>
                </a:solidFill>
              </a:rPr>
              <a:t>A BABSON DEGREE HAS NEVER BEEN MORE VALUABLE </a:t>
            </a:r>
            <a:endParaRPr/>
          </a:p>
        </p:txBody>
      </p:sp>
      <p:grpSp>
        <p:nvGrpSpPr>
          <p:cNvPr id="493" name="Google Shape;493;p20"/>
          <p:cNvGrpSpPr/>
          <p:nvPr/>
        </p:nvGrpSpPr>
        <p:grpSpPr>
          <a:xfrm>
            <a:off x="7331242" y="169552"/>
            <a:ext cx="3816000" cy="2268000"/>
            <a:chOff x="7331242" y="170030"/>
            <a:chExt cx="3816000" cy="2268000"/>
          </a:xfrm>
        </p:grpSpPr>
        <p:sp>
          <p:nvSpPr>
            <p:cNvPr id="494" name="Google Shape;494;p20"/>
            <p:cNvSpPr/>
            <p:nvPr/>
          </p:nvSpPr>
          <p:spPr>
            <a:xfrm>
              <a:off x="7331242" y="170030"/>
              <a:ext cx="3816000" cy="2268000"/>
            </a:xfrm>
            <a:prstGeom prst="rect">
              <a:avLst/>
            </a:prstGeom>
            <a:solidFill>
              <a:schemeClr val="accent1">
                <a:alpha val="29803"/>
              </a:schemeClr>
            </a:solidFill>
            <a:ln>
              <a:noFill/>
            </a:ln>
          </p:spPr>
          <p:txBody>
            <a:bodyPr spcFirstLastPara="1" wrap="square" lIns="109700" tIns="54825" rIns="109700" bIns="548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6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sp>
          <p:nvSpPr>
            <p:cNvPr id="495" name="Google Shape;495;p20"/>
            <p:cNvSpPr txBox="1"/>
            <p:nvPr/>
          </p:nvSpPr>
          <p:spPr>
            <a:xfrm>
              <a:off x="8544888" y="750053"/>
              <a:ext cx="2495651" cy="120028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44000" tIns="45700" rIns="144000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chemeClr val="dk2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in an interesting statistic here about students or alumni</a:t>
              </a:r>
              <a:endParaRPr/>
            </a:p>
          </p:txBody>
        </p:sp>
        <p:sp>
          <p:nvSpPr>
            <p:cNvPr id="496" name="Google Shape;496;p20"/>
            <p:cNvSpPr txBox="1"/>
            <p:nvPr/>
          </p:nvSpPr>
          <p:spPr>
            <a:xfrm>
              <a:off x="7436362" y="750053"/>
              <a:ext cx="2309375" cy="11079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6600" b="1">
                  <a:solidFill>
                    <a:schemeClr val="dk2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#1</a:t>
              </a:r>
              <a:endParaRPr sz="6600" b="1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</p:grpSp>
      <p:grpSp>
        <p:nvGrpSpPr>
          <p:cNvPr id="497" name="Google Shape;497;p20"/>
          <p:cNvGrpSpPr/>
          <p:nvPr/>
        </p:nvGrpSpPr>
        <p:grpSpPr>
          <a:xfrm>
            <a:off x="7331242" y="2553589"/>
            <a:ext cx="3816000" cy="2268000"/>
            <a:chOff x="7331242" y="2553589"/>
            <a:chExt cx="3816000" cy="2268000"/>
          </a:xfrm>
        </p:grpSpPr>
        <p:sp>
          <p:nvSpPr>
            <p:cNvPr id="498" name="Google Shape;498;p20"/>
            <p:cNvSpPr/>
            <p:nvPr/>
          </p:nvSpPr>
          <p:spPr>
            <a:xfrm>
              <a:off x="7331242" y="2553589"/>
              <a:ext cx="3816000" cy="2268000"/>
            </a:xfrm>
            <a:prstGeom prst="rect">
              <a:avLst/>
            </a:prstGeom>
            <a:solidFill>
              <a:schemeClr val="accent3">
                <a:alpha val="29803"/>
              </a:schemeClr>
            </a:solidFill>
            <a:ln>
              <a:noFill/>
            </a:ln>
          </p:spPr>
          <p:txBody>
            <a:bodyPr spcFirstLastPara="1" wrap="square" lIns="109700" tIns="54825" rIns="109700" bIns="548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6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sp>
          <p:nvSpPr>
            <p:cNvPr id="499" name="Google Shape;499;p20"/>
            <p:cNvSpPr txBox="1"/>
            <p:nvPr/>
          </p:nvSpPr>
          <p:spPr>
            <a:xfrm>
              <a:off x="8544887" y="2927791"/>
              <a:ext cx="2309375" cy="15696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44000" tIns="45700" rIns="144000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chemeClr val="dk2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in an interesting statistic here about students or alumni</a:t>
              </a:r>
              <a:endParaRPr/>
            </a:p>
          </p:txBody>
        </p:sp>
        <p:sp>
          <p:nvSpPr>
            <p:cNvPr id="500" name="Google Shape;500;p20"/>
            <p:cNvSpPr txBox="1"/>
            <p:nvPr/>
          </p:nvSpPr>
          <p:spPr>
            <a:xfrm>
              <a:off x="7444344" y="3133612"/>
              <a:ext cx="1100543" cy="11079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6600" b="1">
                  <a:solidFill>
                    <a:schemeClr val="accent3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#1</a:t>
              </a:r>
              <a:endParaRPr sz="6600" b="1">
                <a:solidFill>
                  <a:schemeClr val="accent3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</p:grpSp>
      <p:grpSp>
        <p:nvGrpSpPr>
          <p:cNvPr id="501" name="Google Shape;501;p20"/>
          <p:cNvGrpSpPr/>
          <p:nvPr/>
        </p:nvGrpSpPr>
        <p:grpSpPr>
          <a:xfrm>
            <a:off x="7331242" y="4984620"/>
            <a:ext cx="3816000" cy="2268000"/>
            <a:chOff x="7331242" y="4984620"/>
            <a:chExt cx="3816000" cy="2268000"/>
          </a:xfrm>
        </p:grpSpPr>
        <p:sp>
          <p:nvSpPr>
            <p:cNvPr id="502" name="Google Shape;502;p20"/>
            <p:cNvSpPr/>
            <p:nvPr/>
          </p:nvSpPr>
          <p:spPr>
            <a:xfrm>
              <a:off x="7331242" y="4984620"/>
              <a:ext cx="3816000" cy="2268000"/>
            </a:xfrm>
            <a:prstGeom prst="rect">
              <a:avLst/>
            </a:prstGeom>
            <a:solidFill>
              <a:schemeClr val="accent4">
                <a:alpha val="29803"/>
              </a:schemeClr>
            </a:solidFill>
            <a:ln>
              <a:noFill/>
            </a:ln>
          </p:spPr>
          <p:txBody>
            <a:bodyPr spcFirstLastPara="1" wrap="square" lIns="109700" tIns="54825" rIns="109700" bIns="548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6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sp>
          <p:nvSpPr>
            <p:cNvPr id="503" name="Google Shape;503;p20"/>
            <p:cNvSpPr txBox="1"/>
            <p:nvPr/>
          </p:nvSpPr>
          <p:spPr>
            <a:xfrm>
              <a:off x="8544888" y="5323606"/>
              <a:ext cx="2602354" cy="120028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44000" tIns="45700" rIns="144000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chemeClr val="dk2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in an interesting statistic here about students or alumni</a:t>
              </a:r>
              <a:endParaRPr/>
            </a:p>
          </p:txBody>
        </p:sp>
        <p:sp>
          <p:nvSpPr>
            <p:cNvPr id="504" name="Google Shape;504;p20"/>
            <p:cNvSpPr txBox="1"/>
            <p:nvPr/>
          </p:nvSpPr>
          <p:spPr>
            <a:xfrm>
              <a:off x="7436362" y="5564643"/>
              <a:ext cx="1108526" cy="11079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6600" b="1">
                  <a:solidFill>
                    <a:schemeClr val="accent4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#2</a:t>
              </a:r>
              <a:endParaRPr sz="6600" b="1">
                <a:solidFill>
                  <a:schemeClr val="accent4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</p:grpSp>
      <p:grpSp>
        <p:nvGrpSpPr>
          <p:cNvPr id="505" name="Google Shape;505;p20"/>
          <p:cNvGrpSpPr/>
          <p:nvPr/>
        </p:nvGrpSpPr>
        <p:grpSpPr>
          <a:xfrm>
            <a:off x="11270488" y="169427"/>
            <a:ext cx="3204000" cy="3492603"/>
            <a:chOff x="11540308" y="169427"/>
            <a:chExt cx="3204000" cy="3492603"/>
          </a:xfrm>
        </p:grpSpPr>
        <p:sp>
          <p:nvSpPr>
            <p:cNvPr id="506" name="Google Shape;506;p20"/>
            <p:cNvSpPr/>
            <p:nvPr/>
          </p:nvSpPr>
          <p:spPr>
            <a:xfrm>
              <a:off x="11540308" y="170030"/>
              <a:ext cx="3204000" cy="3492000"/>
            </a:xfrm>
            <a:prstGeom prst="rect">
              <a:avLst/>
            </a:prstGeom>
            <a:solidFill>
              <a:schemeClr val="accent5">
                <a:alpha val="29803"/>
              </a:schemeClr>
            </a:solidFill>
            <a:ln>
              <a:noFill/>
            </a:ln>
          </p:spPr>
          <p:txBody>
            <a:bodyPr spcFirstLastPara="1" wrap="square" lIns="109700" tIns="54825" rIns="109700" bIns="548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6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sp>
          <p:nvSpPr>
            <p:cNvPr id="507" name="Google Shape;507;p20"/>
            <p:cNvSpPr txBox="1"/>
            <p:nvPr/>
          </p:nvSpPr>
          <p:spPr>
            <a:xfrm>
              <a:off x="11680782" y="1224762"/>
              <a:ext cx="2762947" cy="15696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44000" tIns="45700" rIns="144000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chemeClr val="dk2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in an interesting statistic here about students, alumni or other market segment</a:t>
              </a:r>
              <a:endParaRPr/>
            </a:p>
          </p:txBody>
        </p:sp>
        <p:sp>
          <p:nvSpPr>
            <p:cNvPr id="508" name="Google Shape;508;p20"/>
            <p:cNvSpPr txBox="1"/>
            <p:nvPr/>
          </p:nvSpPr>
          <p:spPr>
            <a:xfrm>
              <a:off x="11680782" y="169427"/>
              <a:ext cx="2309375" cy="11079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6600" b="1">
                  <a:solidFill>
                    <a:schemeClr val="accent5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#3</a:t>
              </a:r>
              <a:endParaRPr sz="6600" b="1">
                <a:solidFill>
                  <a:schemeClr val="accent5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</p:grpSp>
      <p:grpSp>
        <p:nvGrpSpPr>
          <p:cNvPr id="509" name="Google Shape;509;p20"/>
          <p:cNvGrpSpPr/>
          <p:nvPr/>
        </p:nvGrpSpPr>
        <p:grpSpPr>
          <a:xfrm>
            <a:off x="11270488" y="3724823"/>
            <a:ext cx="3204000" cy="3527797"/>
            <a:chOff x="11540308" y="3724823"/>
            <a:chExt cx="3204000" cy="3527797"/>
          </a:xfrm>
        </p:grpSpPr>
        <p:sp>
          <p:nvSpPr>
            <p:cNvPr id="510" name="Google Shape;510;p20"/>
            <p:cNvSpPr/>
            <p:nvPr/>
          </p:nvSpPr>
          <p:spPr>
            <a:xfrm>
              <a:off x="11540308" y="3760620"/>
              <a:ext cx="3204000" cy="3492000"/>
            </a:xfrm>
            <a:prstGeom prst="rect">
              <a:avLst/>
            </a:prstGeom>
            <a:solidFill>
              <a:schemeClr val="accent6">
                <a:alpha val="29803"/>
              </a:schemeClr>
            </a:solidFill>
            <a:ln>
              <a:noFill/>
            </a:ln>
          </p:spPr>
          <p:txBody>
            <a:bodyPr spcFirstLastPara="1" wrap="square" lIns="109700" tIns="54825" rIns="109700" bIns="548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6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sp>
          <p:nvSpPr>
            <p:cNvPr id="511" name="Google Shape;511;p20"/>
            <p:cNvSpPr txBox="1"/>
            <p:nvPr/>
          </p:nvSpPr>
          <p:spPr>
            <a:xfrm>
              <a:off x="11680782" y="4787706"/>
              <a:ext cx="2900150" cy="193895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44000" tIns="45700" rIns="144000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chemeClr val="dk2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in an interesting statistic here about students, alumni or other market segment</a:t>
              </a:r>
              <a:endParaRPr/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sp>
          <p:nvSpPr>
            <p:cNvPr id="512" name="Google Shape;512;p20"/>
            <p:cNvSpPr txBox="1"/>
            <p:nvPr/>
          </p:nvSpPr>
          <p:spPr>
            <a:xfrm>
              <a:off x="11680782" y="3724823"/>
              <a:ext cx="2309375" cy="11079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6600" b="1">
                  <a:solidFill>
                    <a:schemeClr val="accent6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99.9%</a:t>
              </a:r>
              <a:endParaRPr sz="6600" b="1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/>
                                        <p:tgtEl>
                                          <p:spTgt spid="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5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/>
                                        <p:tgtEl>
                                          <p:spTgt spid="5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/>
                                        <p:tgtEl>
                                          <p:spTgt spid="5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/>
                                        <p:tgtEl>
                                          <p:spTgt spid="5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/>
                                        <p:tgtEl>
                                          <p:spTgt spid="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/>
                                        <p:tgtEl>
                                          <p:spTgt spid="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Google Shape;517;p21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22</a:t>
            </a:fld>
            <a:endParaRPr/>
          </a:p>
        </p:txBody>
      </p:sp>
      <p:sp>
        <p:nvSpPr>
          <p:cNvPr id="518" name="Google Shape;518;p21"/>
          <p:cNvSpPr txBox="1">
            <a:spLocks noGrp="1"/>
          </p:cNvSpPr>
          <p:nvPr>
            <p:ph type="title"/>
          </p:nvPr>
        </p:nvSpPr>
        <p:spPr>
          <a:xfrm>
            <a:off x="731520" y="436141"/>
            <a:ext cx="13244830" cy="9646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DATES &amp; EVENTS</a:t>
            </a:r>
            <a:endParaRPr/>
          </a:p>
        </p:txBody>
      </p:sp>
      <p:sp>
        <p:nvSpPr>
          <p:cNvPr id="519" name="Google Shape;519;p21"/>
          <p:cNvSpPr/>
          <p:nvPr/>
        </p:nvSpPr>
        <p:spPr>
          <a:xfrm>
            <a:off x="711644" y="2040456"/>
            <a:ext cx="3047232" cy="5173847"/>
          </a:xfrm>
          <a:prstGeom prst="rect">
            <a:avLst/>
          </a:prstGeom>
          <a:solidFill>
            <a:srgbClr val="FEFFF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20" name="Google Shape;520;p21"/>
          <p:cNvSpPr/>
          <p:nvPr/>
        </p:nvSpPr>
        <p:spPr>
          <a:xfrm>
            <a:off x="711642" y="1919287"/>
            <a:ext cx="3047232" cy="960008"/>
          </a:xfrm>
          <a:prstGeom prst="rect">
            <a:avLst/>
          </a:prstGeom>
          <a:solidFill>
            <a:srgbClr val="74C4B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February 8</a:t>
            </a:r>
            <a:endParaRPr sz="2000" b="1">
              <a:solidFill>
                <a:srgbClr val="FFFFFF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21" name="Google Shape;521;p21"/>
          <p:cNvSpPr/>
          <p:nvPr/>
        </p:nvSpPr>
        <p:spPr>
          <a:xfrm>
            <a:off x="4113084" y="2040457"/>
            <a:ext cx="3047232" cy="5206481"/>
          </a:xfrm>
          <a:prstGeom prst="rect">
            <a:avLst/>
          </a:prstGeom>
          <a:solidFill>
            <a:srgbClr val="FEFFF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22" name="Google Shape;522;p21"/>
          <p:cNvSpPr/>
          <p:nvPr/>
        </p:nvSpPr>
        <p:spPr>
          <a:xfrm>
            <a:off x="7514523" y="2040457"/>
            <a:ext cx="3047232" cy="5206481"/>
          </a:xfrm>
          <a:prstGeom prst="rect">
            <a:avLst/>
          </a:prstGeom>
          <a:solidFill>
            <a:srgbClr val="FEFFF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 Narrow"/>
              <a:buNone/>
            </a:pPr>
            <a:r>
              <a:rPr lang="en-US" sz="18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endParaRPr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23" name="Google Shape;523;p21"/>
          <p:cNvSpPr/>
          <p:nvPr/>
        </p:nvSpPr>
        <p:spPr>
          <a:xfrm>
            <a:off x="10915964" y="2040457"/>
            <a:ext cx="3047232" cy="5206481"/>
          </a:xfrm>
          <a:prstGeom prst="rect">
            <a:avLst/>
          </a:prstGeom>
          <a:solidFill>
            <a:srgbClr val="FEFFF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 Narrow"/>
              <a:buNone/>
            </a:pPr>
            <a:r>
              <a:rPr lang="en-US" sz="18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endParaRPr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24" name="Google Shape;524;p21"/>
          <p:cNvSpPr txBox="1"/>
          <p:nvPr/>
        </p:nvSpPr>
        <p:spPr>
          <a:xfrm>
            <a:off x="882236" y="3036675"/>
            <a:ext cx="2706045" cy="22591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5172"/>
              </a:buClr>
              <a:buSzPts val="2400"/>
              <a:buFont typeface="Arial"/>
              <a:buNone/>
            </a:pPr>
            <a:r>
              <a:rPr lang="en-US" sz="2000">
                <a:solidFill>
                  <a:srgbClr val="005172"/>
                </a:solidFill>
                <a:latin typeface="Arial Narrow"/>
                <a:ea typeface="Arial Narrow"/>
                <a:cs typeface="Arial Narrow"/>
                <a:sym typeface="Arial Narrow"/>
              </a:rPr>
              <a:t>MBA Visitor Program</a:t>
            </a:r>
            <a:endParaRPr sz="16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25" name="Google Shape;525;p21"/>
          <p:cNvSpPr txBox="1"/>
          <p:nvPr/>
        </p:nvSpPr>
        <p:spPr>
          <a:xfrm>
            <a:off x="4283677" y="3036675"/>
            <a:ext cx="2706045" cy="3503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5172"/>
              </a:buClr>
              <a:buSzPts val="2400"/>
              <a:buFont typeface="Arial"/>
              <a:buNone/>
            </a:pPr>
            <a:r>
              <a:rPr lang="en-US" sz="2000">
                <a:solidFill>
                  <a:srgbClr val="005172"/>
                </a:solidFill>
                <a:latin typeface="Arial Narrow"/>
                <a:ea typeface="Arial Narrow"/>
                <a:cs typeface="Arial Narrow"/>
                <a:sym typeface="Arial Narrow"/>
              </a:rPr>
              <a:t>Blended Learning </a:t>
            </a:r>
            <a:br>
              <a:rPr lang="en-US" sz="2000">
                <a:solidFill>
                  <a:srgbClr val="005172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en-US" sz="2000">
                <a:solidFill>
                  <a:srgbClr val="005172"/>
                </a:solidFill>
                <a:latin typeface="Arial Narrow"/>
                <a:ea typeface="Arial Narrow"/>
                <a:cs typeface="Arial Narrow"/>
                <a:sym typeface="Arial Narrow"/>
              </a:rPr>
              <a:t>MBA Visitor Program</a:t>
            </a:r>
            <a:endParaRPr sz="16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26" name="Google Shape;526;p21"/>
          <p:cNvSpPr txBox="1"/>
          <p:nvPr/>
        </p:nvSpPr>
        <p:spPr>
          <a:xfrm>
            <a:off x="7685117" y="3036675"/>
            <a:ext cx="2706045" cy="30802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5172"/>
              </a:buClr>
              <a:buSzPts val="2400"/>
              <a:buFont typeface="Arial"/>
              <a:buNone/>
            </a:pPr>
            <a:r>
              <a:rPr lang="en-US" sz="2000">
                <a:solidFill>
                  <a:srgbClr val="005172"/>
                </a:solidFill>
                <a:latin typeface="Arial Narrow"/>
                <a:ea typeface="Arial Narrow"/>
                <a:cs typeface="Arial Narrow"/>
                <a:sym typeface="Arial Narrow"/>
              </a:rPr>
              <a:t>MBA Visitor Program</a:t>
            </a:r>
            <a:endParaRPr sz="16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27" name="Google Shape;527;p21"/>
          <p:cNvSpPr/>
          <p:nvPr/>
        </p:nvSpPr>
        <p:spPr>
          <a:xfrm>
            <a:off x="4113083" y="1919287"/>
            <a:ext cx="3047232" cy="960008"/>
          </a:xfrm>
          <a:prstGeom prst="rect">
            <a:avLst/>
          </a:prstGeom>
          <a:solidFill>
            <a:srgbClr val="74C4B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February 23</a:t>
            </a:r>
            <a:endParaRPr sz="2000" b="1">
              <a:solidFill>
                <a:srgbClr val="FFFFFF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28" name="Google Shape;528;p21"/>
          <p:cNvSpPr/>
          <p:nvPr/>
        </p:nvSpPr>
        <p:spPr>
          <a:xfrm>
            <a:off x="7514523" y="1919287"/>
            <a:ext cx="3047232" cy="960008"/>
          </a:xfrm>
          <a:prstGeom prst="rect">
            <a:avLst/>
          </a:prstGeom>
          <a:solidFill>
            <a:srgbClr val="74C4B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February 27</a:t>
            </a:r>
            <a:endParaRPr sz="2000" b="1">
              <a:solidFill>
                <a:srgbClr val="FFFFFF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29" name="Google Shape;529;p21"/>
          <p:cNvSpPr/>
          <p:nvPr/>
        </p:nvSpPr>
        <p:spPr>
          <a:xfrm>
            <a:off x="10915964" y="1919287"/>
            <a:ext cx="3047232" cy="960008"/>
          </a:xfrm>
          <a:prstGeom prst="rect">
            <a:avLst/>
          </a:prstGeom>
          <a:solidFill>
            <a:srgbClr val="74C4B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March 2</a:t>
            </a:r>
            <a:endParaRPr sz="2000" b="1">
              <a:solidFill>
                <a:srgbClr val="FFFFFF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30" name="Google Shape;530;p21"/>
          <p:cNvSpPr txBox="1"/>
          <p:nvPr/>
        </p:nvSpPr>
        <p:spPr>
          <a:xfrm>
            <a:off x="11086558" y="3036675"/>
            <a:ext cx="2876638" cy="30802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5172"/>
              </a:buClr>
              <a:buSzPts val="2400"/>
              <a:buFont typeface="Arial"/>
              <a:buNone/>
            </a:pPr>
            <a:r>
              <a:rPr lang="en-US" sz="2000">
                <a:solidFill>
                  <a:srgbClr val="005172"/>
                </a:solidFill>
                <a:latin typeface="Arial Narrow"/>
                <a:ea typeface="Arial Narrow"/>
                <a:cs typeface="Arial Narrow"/>
                <a:sym typeface="Arial Narrow"/>
              </a:rPr>
              <a:t>Graduate Admissions Open House</a:t>
            </a:r>
            <a:endParaRPr sz="16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31" name="Google Shape;531;p21"/>
          <p:cNvSpPr/>
          <p:nvPr/>
        </p:nvSpPr>
        <p:spPr>
          <a:xfrm>
            <a:off x="711642" y="6405998"/>
            <a:ext cx="3047232" cy="833949"/>
          </a:xfrm>
          <a:prstGeom prst="rect">
            <a:avLst/>
          </a:prstGeom>
          <a:solidFill>
            <a:srgbClr val="6F7574">
              <a:alpha val="11372"/>
            </a:srgbClr>
          </a:solidFill>
          <a:ln>
            <a:noFill/>
          </a:ln>
        </p:spPr>
        <p:txBody>
          <a:bodyPr spcFirstLastPara="1" wrap="square" lIns="50397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005172"/>
                </a:solidFill>
                <a:latin typeface="Arial Narrow"/>
                <a:ea typeface="Arial Narrow"/>
                <a:cs typeface="Arial Narrow"/>
                <a:sym typeface="Arial Narrow"/>
              </a:rPr>
              <a:t>Wellesley</a:t>
            </a:r>
            <a:endParaRPr sz="1800" b="1">
              <a:solidFill>
                <a:srgbClr val="005172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32" name="Google Shape;532;p21"/>
          <p:cNvSpPr/>
          <p:nvPr/>
        </p:nvSpPr>
        <p:spPr>
          <a:xfrm>
            <a:off x="4119492" y="6405998"/>
            <a:ext cx="3047232" cy="833949"/>
          </a:xfrm>
          <a:prstGeom prst="rect">
            <a:avLst/>
          </a:prstGeom>
          <a:solidFill>
            <a:srgbClr val="6F7574">
              <a:alpha val="11372"/>
            </a:srgbClr>
          </a:solidFill>
          <a:ln>
            <a:noFill/>
          </a:ln>
        </p:spPr>
        <p:txBody>
          <a:bodyPr spcFirstLastPara="1" wrap="square" lIns="50397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005172"/>
                </a:solidFill>
                <a:latin typeface="Arial Narrow"/>
                <a:ea typeface="Arial Narrow"/>
                <a:cs typeface="Arial Narrow"/>
                <a:sym typeface="Arial Narrow"/>
              </a:rPr>
              <a:t>Miami</a:t>
            </a:r>
            <a:endParaRPr sz="1800" b="1">
              <a:solidFill>
                <a:srgbClr val="005172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33" name="Google Shape;533;p21"/>
          <p:cNvSpPr/>
          <p:nvPr/>
        </p:nvSpPr>
        <p:spPr>
          <a:xfrm>
            <a:off x="7527342" y="6405998"/>
            <a:ext cx="3047232" cy="833949"/>
          </a:xfrm>
          <a:prstGeom prst="rect">
            <a:avLst/>
          </a:prstGeom>
          <a:solidFill>
            <a:srgbClr val="6F7574">
              <a:alpha val="11372"/>
            </a:srgbClr>
          </a:solidFill>
          <a:ln>
            <a:noFill/>
          </a:ln>
        </p:spPr>
        <p:txBody>
          <a:bodyPr spcFirstLastPara="1" wrap="square" lIns="50397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005172"/>
                </a:solidFill>
                <a:latin typeface="Arial Narrow"/>
                <a:ea typeface="Arial Narrow"/>
                <a:cs typeface="Arial Narrow"/>
                <a:sym typeface="Arial Narrow"/>
              </a:rPr>
              <a:t>Boston</a:t>
            </a:r>
            <a:endParaRPr sz="1800" b="1">
              <a:solidFill>
                <a:srgbClr val="005172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34" name="Google Shape;534;p21"/>
          <p:cNvSpPr/>
          <p:nvPr/>
        </p:nvSpPr>
        <p:spPr>
          <a:xfrm>
            <a:off x="10926175" y="6405998"/>
            <a:ext cx="3047232" cy="833949"/>
          </a:xfrm>
          <a:prstGeom prst="rect">
            <a:avLst/>
          </a:prstGeom>
          <a:solidFill>
            <a:srgbClr val="6F7574">
              <a:alpha val="11372"/>
            </a:srgbClr>
          </a:solidFill>
          <a:ln>
            <a:noFill/>
          </a:ln>
        </p:spPr>
        <p:txBody>
          <a:bodyPr spcFirstLastPara="1" wrap="square" lIns="50397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005172"/>
                </a:solidFill>
                <a:latin typeface="Arial Narrow"/>
                <a:ea typeface="Arial Narrow"/>
                <a:cs typeface="Arial Narrow"/>
                <a:sym typeface="Arial Narrow"/>
              </a:rPr>
              <a:t>Wellesley</a:t>
            </a:r>
            <a:endParaRPr sz="1800" b="1">
              <a:solidFill>
                <a:srgbClr val="005172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id="535" name="Google Shape;535;p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974301" y="6634815"/>
            <a:ext cx="394450" cy="376314"/>
          </a:xfrm>
          <a:prstGeom prst="rect">
            <a:avLst/>
          </a:prstGeom>
          <a:noFill/>
          <a:ln>
            <a:noFill/>
          </a:ln>
        </p:spPr>
      </p:pic>
      <p:pic>
        <p:nvPicPr>
          <p:cNvPr id="536" name="Google Shape;536;p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575468" y="6634815"/>
            <a:ext cx="394450" cy="376314"/>
          </a:xfrm>
          <a:prstGeom prst="rect">
            <a:avLst/>
          </a:prstGeom>
          <a:noFill/>
          <a:ln>
            <a:noFill/>
          </a:ln>
        </p:spPr>
      </p:pic>
      <p:pic>
        <p:nvPicPr>
          <p:cNvPr id="537" name="Google Shape;537;p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167618" y="6634815"/>
            <a:ext cx="394450" cy="376314"/>
          </a:xfrm>
          <a:prstGeom prst="rect">
            <a:avLst/>
          </a:prstGeom>
          <a:noFill/>
          <a:ln>
            <a:noFill/>
          </a:ln>
        </p:spPr>
      </p:pic>
      <p:pic>
        <p:nvPicPr>
          <p:cNvPr id="538" name="Google Shape;538;p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46949" y="6634815"/>
            <a:ext cx="394450" cy="3763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2C5A36F-77E8-E743-9808-74CD9AC559FD}"/>
              </a:ext>
            </a:extLst>
          </p:cNvPr>
          <p:cNvSpPr>
            <a:spLocks noGrp="1"/>
          </p:cNvSpPr>
          <p:nvPr>
            <p:ph type="body" idx="16"/>
          </p:nvPr>
        </p:nvSpPr>
        <p:spPr/>
        <p:txBody>
          <a:bodyPr/>
          <a:lstStyle/>
          <a:p>
            <a:r>
              <a:rPr lang="en-US" dirty="0"/>
              <a:t>TABLE OF CONTENTS &amp; LISTS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A9D3AAE-6F00-5F4D-83EC-011F84213ED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996FF6E-2775-C542-8F13-8B5B8B105CB5}"/>
              </a:ext>
            </a:extLst>
          </p:cNvPr>
          <p:cNvSpPr>
            <a:spLocks noGrp="1"/>
          </p:cNvSpPr>
          <p:nvPr>
            <p:ph type="body" idx="18"/>
          </p:nvPr>
        </p:nvSpPr>
        <p:spPr/>
        <p:txBody>
          <a:bodyPr/>
          <a:lstStyle/>
          <a:p>
            <a:r>
              <a:rPr lang="en-US" altLang="ja-JP" dirty="0"/>
              <a:t>About Babson College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B2EC94B-4C0D-D74F-9331-F7337A2FBDD5}"/>
              </a:ext>
            </a:extLst>
          </p:cNvPr>
          <p:cNvSpPr>
            <a:spLocks noGrp="1"/>
          </p:cNvSpPr>
          <p:nvPr>
            <p:ph type="body" idx="19"/>
          </p:nvPr>
        </p:nvSpPr>
        <p:spPr/>
        <p:txBody>
          <a:bodyPr/>
          <a:lstStyle/>
          <a:p>
            <a:r>
              <a:rPr lang="en-US" altLang="ja-JP" dirty="0"/>
              <a:t>Partnerships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2B8DE76-1040-C34B-96FA-06BCAB194092}"/>
              </a:ext>
            </a:extLst>
          </p:cNvPr>
          <p:cNvSpPr>
            <a:spLocks noGrp="1"/>
          </p:cNvSpPr>
          <p:nvPr>
            <p:ph type="body" idx="20"/>
          </p:nvPr>
        </p:nvSpPr>
        <p:spPr/>
        <p:txBody>
          <a:bodyPr/>
          <a:lstStyle/>
          <a:p>
            <a:r>
              <a:rPr lang="en-US" altLang="ja-JP" dirty="0"/>
              <a:t>Research</a:t>
            </a:r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8EF803D-2781-0140-8A22-A0ABDC9A9FDD}"/>
              </a:ext>
            </a:extLst>
          </p:cNvPr>
          <p:cNvSpPr>
            <a:spLocks noGrp="1"/>
          </p:cNvSpPr>
          <p:nvPr>
            <p:ph type="body" idx="21"/>
          </p:nvPr>
        </p:nvSpPr>
        <p:spPr/>
        <p:txBody>
          <a:bodyPr/>
          <a:lstStyle/>
          <a:p>
            <a:r>
              <a:rPr lang="en-US" altLang="ja-JP" dirty="0"/>
              <a:t>Contact Us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7068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4" name="Google Shape;554;p23"/>
          <p:cNvGrpSpPr/>
          <p:nvPr/>
        </p:nvGrpSpPr>
        <p:grpSpPr>
          <a:xfrm>
            <a:off x="10955400" y="1869264"/>
            <a:ext cx="2291429" cy="4923422"/>
            <a:chOff x="9108833" y="1842887"/>
            <a:chExt cx="1943034" cy="4174851"/>
          </a:xfrm>
        </p:grpSpPr>
        <p:sp>
          <p:nvSpPr>
            <p:cNvPr id="555" name="Google Shape;555;p23"/>
            <p:cNvSpPr/>
            <p:nvPr/>
          </p:nvSpPr>
          <p:spPr>
            <a:xfrm>
              <a:off x="9108833" y="1842887"/>
              <a:ext cx="1943034" cy="4174851"/>
            </a:xfrm>
            <a:custGeom>
              <a:avLst/>
              <a:gdLst/>
              <a:ahLst/>
              <a:cxnLst/>
              <a:rect l="l" t="t" r="r" b="b"/>
              <a:pathLst>
                <a:path w="1943034" h="4174851" extrusionOk="0">
                  <a:moveTo>
                    <a:pt x="971517" y="0"/>
                  </a:moveTo>
                  <a:cubicBezTo>
                    <a:pt x="1508071" y="0"/>
                    <a:pt x="1943034" y="434963"/>
                    <a:pt x="1943034" y="971517"/>
                  </a:cubicBezTo>
                  <a:lnTo>
                    <a:pt x="1942696" y="978204"/>
                  </a:lnTo>
                  <a:lnTo>
                    <a:pt x="1943034" y="978204"/>
                  </a:lnTo>
                  <a:lnTo>
                    <a:pt x="1943034" y="4174851"/>
                  </a:lnTo>
                  <a:lnTo>
                    <a:pt x="0" y="4174851"/>
                  </a:lnTo>
                  <a:lnTo>
                    <a:pt x="0" y="978204"/>
                  </a:lnTo>
                  <a:lnTo>
                    <a:pt x="338" y="978204"/>
                  </a:lnTo>
                  <a:lnTo>
                    <a:pt x="0" y="971517"/>
                  </a:lnTo>
                  <a:cubicBezTo>
                    <a:pt x="0" y="434963"/>
                    <a:pt x="434963" y="0"/>
                    <a:pt x="9715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63500" sx="102000" sy="102000" algn="ctr" rotWithShape="0">
                <a:srgbClr val="000000">
                  <a:alpha val="1098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6" name="Google Shape;556;p23"/>
            <p:cNvSpPr txBox="1"/>
            <p:nvPr/>
          </p:nvSpPr>
          <p:spPr>
            <a:xfrm>
              <a:off x="9288262" y="3715593"/>
              <a:ext cx="1584176" cy="28707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 b="1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Contents Title</a:t>
              </a:r>
              <a:endParaRPr sz="16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cxnSp>
          <p:nvCxnSpPr>
            <p:cNvPr id="557" name="Google Shape;557;p23"/>
            <p:cNvCxnSpPr/>
            <p:nvPr/>
          </p:nvCxnSpPr>
          <p:spPr>
            <a:xfrm>
              <a:off x="9342350" y="4084425"/>
              <a:ext cx="14760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sm" len="sm"/>
              <a:tailEnd type="none" w="sm" len="sm"/>
            </a:ln>
          </p:spPr>
        </p:cxnSp>
        <p:sp>
          <p:nvSpPr>
            <p:cNvPr id="558" name="Google Shape;558;p23"/>
            <p:cNvSpPr txBox="1"/>
            <p:nvPr/>
          </p:nvSpPr>
          <p:spPr>
            <a:xfrm>
              <a:off x="9288262" y="4087357"/>
              <a:ext cx="1584176" cy="7046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800" b="1">
                  <a:solidFill>
                    <a:schemeClr val="accent6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80</a:t>
              </a:r>
              <a:r>
                <a:rPr lang="en-US" sz="1800" b="1">
                  <a:solidFill>
                    <a:schemeClr val="accent6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%</a:t>
              </a:r>
              <a:endParaRPr sz="1800" b="1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cxnSp>
          <p:nvCxnSpPr>
            <p:cNvPr id="559" name="Google Shape;559;p23"/>
            <p:cNvCxnSpPr/>
            <p:nvPr/>
          </p:nvCxnSpPr>
          <p:spPr>
            <a:xfrm>
              <a:off x="9342350" y="4841551"/>
              <a:ext cx="14760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sm" len="sm"/>
              <a:tailEnd type="none" w="sm" len="sm"/>
            </a:ln>
          </p:spPr>
        </p:cxnSp>
        <p:sp>
          <p:nvSpPr>
            <p:cNvPr id="560" name="Google Shape;560;p23"/>
            <p:cNvSpPr txBox="1"/>
            <p:nvPr/>
          </p:nvSpPr>
          <p:spPr>
            <a:xfrm>
              <a:off x="9154124" y="4912073"/>
              <a:ext cx="1852452" cy="80904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08000" tIns="45700" rIns="108000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Impress your audience by using these colorful percentage graphs to visualize data points.</a:t>
              </a:r>
              <a:endParaRPr sz="1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graphicFrame>
          <p:nvGraphicFramePr>
            <p:cNvPr id="561" name="Google Shape;561;p23"/>
            <p:cNvGraphicFramePr/>
            <p:nvPr/>
          </p:nvGraphicFramePr>
          <p:xfrm>
            <a:off x="9161554" y="1877552"/>
            <a:ext cx="1837592" cy="182282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  <p:grpSp>
        <p:nvGrpSpPr>
          <p:cNvPr id="562" name="Google Shape;562;p23"/>
          <p:cNvGrpSpPr/>
          <p:nvPr/>
        </p:nvGrpSpPr>
        <p:grpSpPr>
          <a:xfrm>
            <a:off x="7720557" y="1869264"/>
            <a:ext cx="2291429" cy="4923422"/>
            <a:chOff x="9108833" y="1842887"/>
            <a:chExt cx="1943034" cy="4174851"/>
          </a:xfrm>
        </p:grpSpPr>
        <p:sp>
          <p:nvSpPr>
            <p:cNvPr id="563" name="Google Shape;563;p23"/>
            <p:cNvSpPr/>
            <p:nvPr/>
          </p:nvSpPr>
          <p:spPr>
            <a:xfrm>
              <a:off x="9108833" y="1842887"/>
              <a:ext cx="1943034" cy="4174851"/>
            </a:xfrm>
            <a:custGeom>
              <a:avLst/>
              <a:gdLst/>
              <a:ahLst/>
              <a:cxnLst/>
              <a:rect l="l" t="t" r="r" b="b"/>
              <a:pathLst>
                <a:path w="1943034" h="4174851" extrusionOk="0">
                  <a:moveTo>
                    <a:pt x="971517" y="0"/>
                  </a:moveTo>
                  <a:cubicBezTo>
                    <a:pt x="1508071" y="0"/>
                    <a:pt x="1943034" y="434963"/>
                    <a:pt x="1943034" y="971517"/>
                  </a:cubicBezTo>
                  <a:lnTo>
                    <a:pt x="1942696" y="978204"/>
                  </a:lnTo>
                  <a:lnTo>
                    <a:pt x="1943034" y="978204"/>
                  </a:lnTo>
                  <a:lnTo>
                    <a:pt x="1943034" y="4174851"/>
                  </a:lnTo>
                  <a:lnTo>
                    <a:pt x="0" y="4174851"/>
                  </a:lnTo>
                  <a:lnTo>
                    <a:pt x="0" y="978204"/>
                  </a:lnTo>
                  <a:lnTo>
                    <a:pt x="338" y="978204"/>
                  </a:lnTo>
                  <a:lnTo>
                    <a:pt x="0" y="971517"/>
                  </a:lnTo>
                  <a:cubicBezTo>
                    <a:pt x="0" y="434963"/>
                    <a:pt x="434963" y="0"/>
                    <a:pt x="9715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63500" sx="102000" sy="102000" algn="ctr" rotWithShape="0">
                <a:srgbClr val="000000">
                  <a:alpha val="1098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4" name="Google Shape;564;p23"/>
            <p:cNvSpPr txBox="1"/>
            <p:nvPr/>
          </p:nvSpPr>
          <p:spPr>
            <a:xfrm>
              <a:off x="9288262" y="3715593"/>
              <a:ext cx="1584176" cy="28707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 b="1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Contents Title</a:t>
              </a:r>
              <a:endParaRPr sz="16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cxnSp>
          <p:nvCxnSpPr>
            <p:cNvPr id="565" name="Google Shape;565;p23"/>
            <p:cNvCxnSpPr/>
            <p:nvPr/>
          </p:nvCxnSpPr>
          <p:spPr>
            <a:xfrm>
              <a:off x="9342350" y="4084425"/>
              <a:ext cx="14760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sm" len="sm"/>
              <a:tailEnd type="none" w="sm" len="sm"/>
            </a:ln>
          </p:spPr>
        </p:cxnSp>
        <p:sp>
          <p:nvSpPr>
            <p:cNvPr id="566" name="Google Shape;566;p23"/>
            <p:cNvSpPr txBox="1"/>
            <p:nvPr/>
          </p:nvSpPr>
          <p:spPr>
            <a:xfrm>
              <a:off x="9288262" y="4087357"/>
              <a:ext cx="1584176" cy="7046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800" b="1">
                  <a:solidFill>
                    <a:schemeClr val="accent3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55</a:t>
              </a:r>
              <a:r>
                <a:rPr lang="en-US" sz="1800" b="1">
                  <a:solidFill>
                    <a:schemeClr val="accent3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%</a:t>
              </a:r>
              <a:endParaRPr sz="1800" b="1">
                <a:solidFill>
                  <a:schemeClr val="accent3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cxnSp>
          <p:nvCxnSpPr>
            <p:cNvPr id="567" name="Google Shape;567;p23"/>
            <p:cNvCxnSpPr/>
            <p:nvPr/>
          </p:nvCxnSpPr>
          <p:spPr>
            <a:xfrm>
              <a:off x="9342350" y="4841551"/>
              <a:ext cx="14760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sm" len="sm"/>
              <a:tailEnd type="none" w="sm" len="sm"/>
            </a:ln>
          </p:spPr>
        </p:cxnSp>
        <p:sp>
          <p:nvSpPr>
            <p:cNvPr id="568" name="Google Shape;568;p23"/>
            <p:cNvSpPr txBox="1"/>
            <p:nvPr/>
          </p:nvSpPr>
          <p:spPr>
            <a:xfrm>
              <a:off x="9154124" y="4912073"/>
              <a:ext cx="1852452" cy="80904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08000" tIns="45700" rIns="108000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Impress your audience by using these colorful percentage graphs to visualize data points.</a:t>
              </a:r>
              <a:endParaRPr sz="1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graphicFrame>
          <p:nvGraphicFramePr>
            <p:cNvPr id="569" name="Google Shape;569;p23"/>
            <p:cNvGraphicFramePr/>
            <p:nvPr/>
          </p:nvGraphicFramePr>
          <p:xfrm>
            <a:off x="9161554" y="1877552"/>
            <a:ext cx="1837592" cy="182282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</p:grpSp>
      <p:grpSp>
        <p:nvGrpSpPr>
          <p:cNvPr id="570" name="Google Shape;570;p23"/>
          <p:cNvGrpSpPr/>
          <p:nvPr/>
        </p:nvGrpSpPr>
        <p:grpSpPr>
          <a:xfrm>
            <a:off x="1250873" y="1869264"/>
            <a:ext cx="2291429" cy="4923422"/>
            <a:chOff x="9108833" y="1842887"/>
            <a:chExt cx="1943034" cy="4174851"/>
          </a:xfrm>
        </p:grpSpPr>
        <p:sp>
          <p:nvSpPr>
            <p:cNvPr id="571" name="Google Shape;571;p23"/>
            <p:cNvSpPr/>
            <p:nvPr/>
          </p:nvSpPr>
          <p:spPr>
            <a:xfrm>
              <a:off x="9108833" y="1842887"/>
              <a:ext cx="1943034" cy="4174851"/>
            </a:xfrm>
            <a:custGeom>
              <a:avLst/>
              <a:gdLst/>
              <a:ahLst/>
              <a:cxnLst/>
              <a:rect l="l" t="t" r="r" b="b"/>
              <a:pathLst>
                <a:path w="1943034" h="4174851" extrusionOk="0">
                  <a:moveTo>
                    <a:pt x="971517" y="0"/>
                  </a:moveTo>
                  <a:cubicBezTo>
                    <a:pt x="1508071" y="0"/>
                    <a:pt x="1943034" y="434963"/>
                    <a:pt x="1943034" y="971517"/>
                  </a:cubicBezTo>
                  <a:lnTo>
                    <a:pt x="1942696" y="978204"/>
                  </a:lnTo>
                  <a:lnTo>
                    <a:pt x="1943034" y="978204"/>
                  </a:lnTo>
                  <a:lnTo>
                    <a:pt x="1943034" y="4174851"/>
                  </a:lnTo>
                  <a:lnTo>
                    <a:pt x="0" y="4174851"/>
                  </a:lnTo>
                  <a:lnTo>
                    <a:pt x="0" y="978204"/>
                  </a:lnTo>
                  <a:lnTo>
                    <a:pt x="338" y="978204"/>
                  </a:lnTo>
                  <a:lnTo>
                    <a:pt x="0" y="971517"/>
                  </a:lnTo>
                  <a:cubicBezTo>
                    <a:pt x="0" y="434963"/>
                    <a:pt x="434963" y="0"/>
                    <a:pt x="9715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63500" sx="102000" sy="102000" algn="ctr" rotWithShape="0">
                <a:srgbClr val="000000">
                  <a:alpha val="1098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72" name="Google Shape;572;p23"/>
            <p:cNvSpPr txBox="1"/>
            <p:nvPr/>
          </p:nvSpPr>
          <p:spPr>
            <a:xfrm>
              <a:off x="9288262" y="3715593"/>
              <a:ext cx="1584176" cy="28707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 b="1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Contents Title</a:t>
              </a:r>
              <a:endParaRPr sz="16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cxnSp>
          <p:nvCxnSpPr>
            <p:cNvPr id="573" name="Google Shape;573;p23"/>
            <p:cNvCxnSpPr/>
            <p:nvPr/>
          </p:nvCxnSpPr>
          <p:spPr>
            <a:xfrm>
              <a:off x="9342350" y="4084425"/>
              <a:ext cx="14760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sm" len="sm"/>
              <a:tailEnd type="none" w="sm" len="sm"/>
            </a:ln>
          </p:spPr>
        </p:cxnSp>
        <p:sp>
          <p:nvSpPr>
            <p:cNvPr id="574" name="Google Shape;574;p23"/>
            <p:cNvSpPr txBox="1"/>
            <p:nvPr/>
          </p:nvSpPr>
          <p:spPr>
            <a:xfrm>
              <a:off x="9288262" y="4087357"/>
              <a:ext cx="1584176" cy="7046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800" b="1">
                  <a:solidFill>
                    <a:schemeClr val="accent1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25</a:t>
              </a:r>
              <a:r>
                <a:rPr lang="en-US" sz="1800" b="1">
                  <a:solidFill>
                    <a:schemeClr val="accent1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%</a:t>
              </a:r>
              <a:endParaRPr sz="1800" b="1">
                <a:solidFill>
                  <a:schemeClr val="accent1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cxnSp>
          <p:nvCxnSpPr>
            <p:cNvPr id="575" name="Google Shape;575;p23"/>
            <p:cNvCxnSpPr/>
            <p:nvPr/>
          </p:nvCxnSpPr>
          <p:spPr>
            <a:xfrm>
              <a:off x="9342350" y="4841551"/>
              <a:ext cx="14760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sm" len="sm"/>
              <a:tailEnd type="none" w="sm" len="sm"/>
            </a:ln>
          </p:spPr>
        </p:cxnSp>
        <p:sp>
          <p:nvSpPr>
            <p:cNvPr id="576" name="Google Shape;576;p23"/>
            <p:cNvSpPr txBox="1"/>
            <p:nvPr/>
          </p:nvSpPr>
          <p:spPr>
            <a:xfrm>
              <a:off x="9154124" y="4912073"/>
              <a:ext cx="1852452" cy="80904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08000" tIns="45700" rIns="108000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Impress your audience by using these colorful percentage graphs to visualize data points.</a:t>
              </a:r>
              <a:endParaRPr sz="1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graphicFrame>
          <p:nvGraphicFramePr>
            <p:cNvPr id="577" name="Google Shape;577;p23"/>
            <p:cNvGraphicFramePr/>
            <p:nvPr/>
          </p:nvGraphicFramePr>
          <p:xfrm>
            <a:off x="9161554" y="1877552"/>
            <a:ext cx="1837592" cy="182282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</p:grpSp>
      <p:grpSp>
        <p:nvGrpSpPr>
          <p:cNvPr id="578" name="Google Shape;578;p23"/>
          <p:cNvGrpSpPr/>
          <p:nvPr/>
        </p:nvGrpSpPr>
        <p:grpSpPr>
          <a:xfrm>
            <a:off x="4485715" y="1869264"/>
            <a:ext cx="2291429" cy="4923422"/>
            <a:chOff x="9108833" y="1842887"/>
            <a:chExt cx="1943034" cy="4174851"/>
          </a:xfrm>
        </p:grpSpPr>
        <p:sp>
          <p:nvSpPr>
            <p:cNvPr id="579" name="Google Shape;579;p23"/>
            <p:cNvSpPr/>
            <p:nvPr/>
          </p:nvSpPr>
          <p:spPr>
            <a:xfrm>
              <a:off x="9108833" y="1842887"/>
              <a:ext cx="1943034" cy="4174851"/>
            </a:xfrm>
            <a:custGeom>
              <a:avLst/>
              <a:gdLst/>
              <a:ahLst/>
              <a:cxnLst/>
              <a:rect l="l" t="t" r="r" b="b"/>
              <a:pathLst>
                <a:path w="1943034" h="4174851" extrusionOk="0">
                  <a:moveTo>
                    <a:pt x="971517" y="0"/>
                  </a:moveTo>
                  <a:cubicBezTo>
                    <a:pt x="1508071" y="0"/>
                    <a:pt x="1943034" y="434963"/>
                    <a:pt x="1943034" y="971517"/>
                  </a:cubicBezTo>
                  <a:lnTo>
                    <a:pt x="1942696" y="978204"/>
                  </a:lnTo>
                  <a:lnTo>
                    <a:pt x="1943034" y="978204"/>
                  </a:lnTo>
                  <a:lnTo>
                    <a:pt x="1943034" y="4174851"/>
                  </a:lnTo>
                  <a:lnTo>
                    <a:pt x="0" y="4174851"/>
                  </a:lnTo>
                  <a:lnTo>
                    <a:pt x="0" y="978204"/>
                  </a:lnTo>
                  <a:lnTo>
                    <a:pt x="338" y="978204"/>
                  </a:lnTo>
                  <a:lnTo>
                    <a:pt x="0" y="971517"/>
                  </a:lnTo>
                  <a:cubicBezTo>
                    <a:pt x="0" y="434963"/>
                    <a:pt x="434963" y="0"/>
                    <a:pt x="9715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63500" sx="102000" sy="102000" algn="ctr" rotWithShape="0">
                <a:srgbClr val="000000">
                  <a:alpha val="1098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80" name="Google Shape;580;p23"/>
            <p:cNvSpPr txBox="1"/>
            <p:nvPr/>
          </p:nvSpPr>
          <p:spPr>
            <a:xfrm>
              <a:off x="9288262" y="3715593"/>
              <a:ext cx="1584176" cy="28707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 b="1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Contents Title</a:t>
              </a:r>
              <a:endParaRPr sz="16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cxnSp>
          <p:nvCxnSpPr>
            <p:cNvPr id="581" name="Google Shape;581;p23"/>
            <p:cNvCxnSpPr/>
            <p:nvPr/>
          </p:nvCxnSpPr>
          <p:spPr>
            <a:xfrm>
              <a:off x="9342350" y="4084425"/>
              <a:ext cx="14760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sm" len="sm"/>
              <a:tailEnd type="none" w="sm" len="sm"/>
            </a:ln>
          </p:spPr>
        </p:cxnSp>
        <p:sp>
          <p:nvSpPr>
            <p:cNvPr id="582" name="Google Shape;582;p23"/>
            <p:cNvSpPr txBox="1"/>
            <p:nvPr/>
          </p:nvSpPr>
          <p:spPr>
            <a:xfrm>
              <a:off x="9288262" y="4087357"/>
              <a:ext cx="1584176" cy="7046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800" b="1">
                  <a:solidFill>
                    <a:schemeClr val="dk2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45</a:t>
              </a:r>
              <a:r>
                <a:rPr lang="en-US" sz="1800" b="1">
                  <a:solidFill>
                    <a:schemeClr val="dk2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%</a:t>
              </a:r>
              <a:endParaRPr sz="1800" b="1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cxnSp>
          <p:nvCxnSpPr>
            <p:cNvPr id="583" name="Google Shape;583;p23"/>
            <p:cNvCxnSpPr/>
            <p:nvPr/>
          </p:nvCxnSpPr>
          <p:spPr>
            <a:xfrm>
              <a:off x="9342350" y="4841551"/>
              <a:ext cx="14760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sm" len="sm"/>
              <a:tailEnd type="none" w="sm" len="sm"/>
            </a:ln>
          </p:spPr>
        </p:cxnSp>
        <p:sp>
          <p:nvSpPr>
            <p:cNvPr id="584" name="Google Shape;584;p23"/>
            <p:cNvSpPr txBox="1"/>
            <p:nvPr/>
          </p:nvSpPr>
          <p:spPr>
            <a:xfrm>
              <a:off x="9154124" y="4912073"/>
              <a:ext cx="1852452" cy="80904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08000" tIns="45700" rIns="108000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Impress your audience by using these colorful percentage graphs to visualize data points.</a:t>
              </a:r>
              <a:endParaRPr sz="1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graphicFrame>
          <p:nvGraphicFramePr>
            <p:cNvPr id="585" name="Google Shape;585;p23"/>
            <p:cNvGraphicFramePr/>
            <p:nvPr/>
          </p:nvGraphicFramePr>
          <p:xfrm>
            <a:off x="9161554" y="1877552"/>
            <a:ext cx="1837592" cy="182282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</p:grpSp>
      <p:sp>
        <p:nvSpPr>
          <p:cNvPr id="586" name="Google Shape;586;p23"/>
          <p:cNvSpPr/>
          <p:nvPr/>
        </p:nvSpPr>
        <p:spPr>
          <a:xfrm>
            <a:off x="5493663" y="2827768"/>
            <a:ext cx="359590" cy="263689"/>
          </a:xfrm>
          <a:custGeom>
            <a:avLst/>
            <a:gdLst/>
            <a:ahLst/>
            <a:cxnLst/>
            <a:rect l="l" t="t" r="r" b="b"/>
            <a:pathLst>
              <a:path w="3240001" h="2375905" extrusionOk="0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87" name="Google Shape;587;p23"/>
          <p:cNvSpPr/>
          <p:nvPr/>
        </p:nvSpPr>
        <p:spPr>
          <a:xfrm>
            <a:off x="2248500" y="2827768"/>
            <a:ext cx="374011" cy="287290"/>
          </a:xfrm>
          <a:custGeom>
            <a:avLst/>
            <a:gdLst/>
            <a:ahLst/>
            <a:cxnLst/>
            <a:rect l="l" t="t" r="r" b="b"/>
            <a:pathLst>
              <a:path w="3186824" h="2447912" extrusionOk="0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88" name="Google Shape;588;p23"/>
          <p:cNvSpPr/>
          <p:nvPr/>
        </p:nvSpPr>
        <p:spPr>
          <a:xfrm>
            <a:off x="11941225" y="2786906"/>
            <a:ext cx="380252" cy="328152"/>
          </a:xfrm>
          <a:custGeom>
            <a:avLst/>
            <a:gdLst/>
            <a:ahLst/>
            <a:cxnLst/>
            <a:rect l="l" t="t" r="r" b="b"/>
            <a:pathLst>
              <a:path w="3240006" h="2796091" extrusionOk="0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89" name="Google Shape;589;p23"/>
          <p:cNvSpPr/>
          <p:nvPr/>
        </p:nvSpPr>
        <p:spPr>
          <a:xfrm>
            <a:off x="8703667" y="2837617"/>
            <a:ext cx="386364" cy="305466"/>
          </a:xfrm>
          <a:custGeom>
            <a:avLst/>
            <a:gdLst/>
            <a:ahLst/>
            <a:cxnLst/>
            <a:rect l="l" t="t" r="r" b="b"/>
            <a:pathLst>
              <a:path w="3219104" h="2545072" extrusionOk="0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90" name="Google Shape;590;p23"/>
          <p:cNvSpPr txBox="1">
            <a:spLocks noGrp="1"/>
          </p:cNvSpPr>
          <p:nvPr>
            <p:ph type="title"/>
          </p:nvPr>
        </p:nvSpPr>
        <p:spPr>
          <a:xfrm>
            <a:off x="731520" y="441398"/>
            <a:ext cx="12892405" cy="9646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PERCENTAGES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5" name="Google Shape;595;p24"/>
          <p:cNvSpPr txBox="1">
            <a:spLocks noGrp="1"/>
          </p:cNvSpPr>
          <p:nvPr>
            <p:ph type="title"/>
          </p:nvPr>
        </p:nvSpPr>
        <p:spPr>
          <a:xfrm>
            <a:off x="731520" y="441398"/>
            <a:ext cx="12892405" cy="9646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LINE GRAPHS</a:t>
            </a:r>
            <a:endParaRPr/>
          </a:p>
        </p:txBody>
      </p:sp>
      <p:grpSp>
        <p:nvGrpSpPr>
          <p:cNvPr id="596" name="Google Shape;596;p24"/>
          <p:cNvGrpSpPr/>
          <p:nvPr/>
        </p:nvGrpSpPr>
        <p:grpSpPr>
          <a:xfrm>
            <a:off x="731520" y="1808797"/>
            <a:ext cx="13398435" cy="4853185"/>
            <a:chOff x="765442" y="1800692"/>
            <a:chExt cx="10648817" cy="3857218"/>
          </a:xfrm>
        </p:grpSpPr>
        <p:graphicFrame>
          <p:nvGraphicFramePr>
            <p:cNvPr id="597" name="Google Shape;597;p24"/>
            <p:cNvGraphicFramePr/>
            <p:nvPr/>
          </p:nvGraphicFramePr>
          <p:xfrm>
            <a:off x="765442" y="1800692"/>
            <a:ext cx="10436469" cy="296787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pSp>
          <p:nvGrpSpPr>
            <p:cNvPr id="598" name="Google Shape;598;p24"/>
            <p:cNvGrpSpPr/>
            <p:nvPr/>
          </p:nvGrpSpPr>
          <p:grpSpPr>
            <a:xfrm>
              <a:off x="2219687" y="4998150"/>
              <a:ext cx="8511275" cy="616152"/>
              <a:chOff x="827287" y="3054782"/>
              <a:chExt cx="3288093" cy="1541096"/>
            </a:xfrm>
          </p:grpSpPr>
          <p:sp>
            <p:nvSpPr>
              <p:cNvPr id="599" name="Google Shape;599;p24"/>
              <p:cNvSpPr txBox="1"/>
              <p:nvPr/>
            </p:nvSpPr>
            <p:spPr>
              <a:xfrm>
                <a:off x="827287" y="3054782"/>
                <a:ext cx="1527408" cy="6118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400" b="1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rPr>
                  <a:t>Content  Here</a:t>
                </a:r>
                <a:endParaRPr sz="1400" b="1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endParaRPr>
              </a:p>
            </p:txBody>
          </p:sp>
          <p:sp>
            <p:nvSpPr>
              <p:cNvPr id="600" name="Google Shape;600;p24"/>
              <p:cNvSpPr txBox="1"/>
              <p:nvPr/>
            </p:nvSpPr>
            <p:spPr>
              <a:xfrm>
                <a:off x="827289" y="3555781"/>
                <a:ext cx="1266630" cy="104009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400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rPr>
                  <a:t>Impress your audience by using these colorful percentage graphs to visualize data points.</a:t>
                </a:r>
                <a:endParaRPr sz="1400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endParaRPr>
              </a:p>
            </p:txBody>
          </p:sp>
          <p:sp>
            <p:nvSpPr>
              <p:cNvPr id="601" name="Google Shape;601;p24"/>
              <p:cNvSpPr txBox="1"/>
              <p:nvPr/>
            </p:nvSpPr>
            <p:spPr>
              <a:xfrm>
                <a:off x="2848750" y="3555780"/>
                <a:ext cx="1266630" cy="104009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400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rPr>
                  <a:t>Impress your audience by using these colorful percentage graphs to visualize data points.</a:t>
                </a:r>
                <a:endParaRPr sz="1400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endParaRPr>
              </a:p>
            </p:txBody>
          </p:sp>
        </p:grpSp>
        <p:sp>
          <p:nvSpPr>
            <p:cNvPr id="602" name="Google Shape;602;p24"/>
            <p:cNvSpPr txBox="1"/>
            <p:nvPr/>
          </p:nvSpPr>
          <p:spPr>
            <a:xfrm>
              <a:off x="1556080" y="5191384"/>
              <a:ext cx="807363" cy="36692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 b="1">
                  <a:solidFill>
                    <a:schemeClr val="accent6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87%</a:t>
              </a:r>
              <a:endParaRPr sz="2400" b="1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sp>
          <p:nvSpPr>
            <p:cNvPr id="603" name="Google Shape;603;p24"/>
            <p:cNvSpPr/>
            <p:nvPr/>
          </p:nvSpPr>
          <p:spPr>
            <a:xfrm>
              <a:off x="982100" y="5088700"/>
              <a:ext cx="569210" cy="56921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4" name="Google Shape;604;p24"/>
            <p:cNvSpPr txBox="1"/>
            <p:nvPr/>
          </p:nvSpPr>
          <p:spPr>
            <a:xfrm>
              <a:off x="7460542" y="4998151"/>
              <a:ext cx="3953717" cy="24461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 b="1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Content  Here</a:t>
              </a:r>
              <a:endParaRPr sz="1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sp>
          <p:nvSpPr>
            <p:cNvPr id="605" name="Google Shape;605;p24"/>
            <p:cNvSpPr txBox="1"/>
            <p:nvPr/>
          </p:nvSpPr>
          <p:spPr>
            <a:xfrm>
              <a:off x="6728799" y="5191384"/>
              <a:ext cx="807363" cy="36692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 b="1">
                  <a:solidFill>
                    <a:schemeClr val="dk2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75%</a:t>
              </a:r>
              <a:endParaRPr sz="2400" b="1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sp>
          <p:nvSpPr>
            <p:cNvPr id="606" name="Google Shape;606;p24"/>
            <p:cNvSpPr/>
            <p:nvPr/>
          </p:nvSpPr>
          <p:spPr>
            <a:xfrm>
              <a:off x="6154820" y="5088700"/>
              <a:ext cx="569210" cy="56921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607" name="Google Shape;607;p2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11989" y="6032131"/>
            <a:ext cx="489848" cy="489848"/>
          </a:xfrm>
          <a:prstGeom prst="rect">
            <a:avLst/>
          </a:prstGeom>
          <a:noFill/>
          <a:ln>
            <a:noFill/>
          </a:ln>
        </p:spPr>
      </p:pic>
      <p:pic>
        <p:nvPicPr>
          <p:cNvPr id="608" name="Google Shape;608;p2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627088" y="6032131"/>
            <a:ext cx="489848" cy="4898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3" name="Google Shape;613;p25"/>
          <p:cNvSpPr txBox="1">
            <a:spLocks noGrp="1"/>
          </p:cNvSpPr>
          <p:nvPr>
            <p:ph type="title"/>
          </p:nvPr>
        </p:nvSpPr>
        <p:spPr>
          <a:xfrm>
            <a:off x="731520" y="441398"/>
            <a:ext cx="12892405" cy="9646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BAR CHARTS</a:t>
            </a:r>
            <a:endParaRPr/>
          </a:p>
        </p:txBody>
      </p:sp>
      <p:grpSp>
        <p:nvGrpSpPr>
          <p:cNvPr id="614" name="Google Shape;614;p25"/>
          <p:cNvGrpSpPr/>
          <p:nvPr/>
        </p:nvGrpSpPr>
        <p:grpSpPr>
          <a:xfrm>
            <a:off x="731520" y="1779823"/>
            <a:ext cx="13226192" cy="5026781"/>
            <a:chOff x="759904" y="1773586"/>
            <a:chExt cx="10701526" cy="4067250"/>
          </a:xfrm>
        </p:grpSpPr>
        <p:graphicFrame>
          <p:nvGraphicFramePr>
            <p:cNvPr id="615" name="Google Shape;615;p25"/>
            <p:cNvGraphicFramePr/>
            <p:nvPr/>
          </p:nvGraphicFramePr>
          <p:xfrm>
            <a:off x="759904" y="2092129"/>
            <a:ext cx="10460052" cy="311212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pSp>
          <p:nvGrpSpPr>
            <p:cNvPr id="616" name="Google Shape;616;p25"/>
            <p:cNvGrpSpPr/>
            <p:nvPr/>
          </p:nvGrpSpPr>
          <p:grpSpPr>
            <a:xfrm>
              <a:off x="1506918" y="5233623"/>
              <a:ext cx="9952704" cy="607213"/>
              <a:chOff x="1392622" y="5233619"/>
              <a:chExt cx="9952704" cy="607213"/>
            </a:xfrm>
          </p:grpSpPr>
          <p:sp>
            <p:nvSpPr>
              <p:cNvPr id="617" name="Google Shape;617;p25"/>
              <p:cNvSpPr txBox="1"/>
              <p:nvPr/>
            </p:nvSpPr>
            <p:spPr>
              <a:xfrm>
                <a:off x="1392623" y="5233619"/>
                <a:ext cx="2520000" cy="24902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400" b="1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rPr>
                  <a:t>Contents A </a:t>
                </a:r>
                <a:endParaRPr sz="1400" b="1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endParaRPr>
              </a:p>
            </p:txBody>
          </p:sp>
          <p:sp>
            <p:nvSpPr>
              <p:cNvPr id="618" name="Google Shape;618;p25"/>
              <p:cNvSpPr txBox="1"/>
              <p:nvPr/>
            </p:nvSpPr>
            <p:spPr>
              <a:xfrm>
                <a:off x="1392622" y="5467291"/>
                <a:ext cx="2520000" cy="37354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rPr>
                  <a:t>Impress your audience by using these colorful percentage graphs to visualize data points.</a:t>
                </a:r>
                <a:endParaRPr sz="1200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endParaRPr>
              </a:p>
            </p:txBody>
          </p:sp>
          <p:sp>
            <p:nvSpPr>
              <p:cNvPr id="619" name="Google Shape;619;p25"/>
              <p:cNvSpPr txBox="1"/>
              <p:nvPr/>
            </p:nvSpPr>
            <p:spPr>
              <a:xfrm>
                <a:off x="5103283" y="5467291"/>
                <a:ext cx="2520000" cy="37354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rPr>
                  <a:t>Impress your audience by using these colorful percentage graphs to visualize data points.</a:t>
                </a:r>
                <a:endParaRPr sz="1200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endParaRPr>
              </a:p>
            </p:txBody>
          </p:sp>
          <p:sp>
            <p:nvSpPr>
              <p:cNvPr id="620" name="Google Shape;620;p25"/>
              <p:cNvSpPr txBox="1"/>
              <p:nvPr/>
            </p:nvSpPr>
            <p:spPr>
              <a:xfrm>
                <a:off x="8825326" y="5467291"/>
                <a:ext cx="2520000" cy="37354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rPr>
                  <a:t>Impress your audience by using these colorful percentage graphs to visualize data points.</a:t>
                </a:r>
                <a:endParaRPr sz="1200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endParaRPr>
              </a:p>
            </p:txBody>
          </p:sp>
        </p:grpSp>
        <p:sp>
          <p:nvSpPr>
            <p:cNvPr id="621" name="Google Shape;621;p25"/>
            <p:cNvSpPr txBox="1"/>
            <p:nvPr/>
          </p:nvSpPr>
          <p:spPr>
            <a:xfrm>
              <a:off x="5218109" y="5233623"/>
              <a:ext cx="2520000" cy="24902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 b="1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Contents B </a:t>
              </a:r>
              <a:endParaRPr sz="1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sp>
          <p:nvSpPr>
            <p:cNvPr id="622" name="Google Shape;622;p25"/>
            <p:cNvSpPr txBox="1"/>
            <p:nvPr/>
          </p:nvSpPr>
          <p:spPr>
            <a:xfrm>
              <a:off x="8941430" y="5233623"/>
              <a:ext cx="2520000" cy="24902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 b="1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Contents C </a:t>
              </a:r>
              <a:endParaRPr sz="1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grpSp>
          <p:nvGrpSpPr>
            <p:cNvPr id="623" name="Google Shape;623;p25"/>
            <p:cNvGrpSpPr/>
            <p:nvPr/>
          </p:nvGrpSpPr>
          <p:grpSpPr>
            <a:xfrm>
              <a:off x="6755992" y="1773586"/>
              <a:ext cx="4626167" cy="224124"/>
              <a:chOff x="2302349" y="1426972"/>
              <a:chExt cx="4626167" cy="224124"/>
            </a:xfrm>
          </p:grpSpPr>
          <p:grpSp>
            <p:nvGrpSpPr>
              <p:cNvPr id="624" name="Google Shape;624;p25"/>
              <p:cNvGrpSpPr/>
              <p:nvPr/>
            </p:nvGrpSpPr>
            <p:grpSpPr>
              <a:xfrm>
                <a:off x="2302349" y="1426972"/>
                <a:ext cx="1457815" cy="224124"/>
                <a:chOff x="5658150" y="2123232"/>
                <a:chExt cx="1457815" cy="224124"/>
              </a:xfrm>
            </p:grpSpPr>
            <p:sp>
              <p:nvSpPr>
                <p:cNvPr id="625" name="Google Shape;625;p25"/>
                <p:cNvSpPr/>
                <p:nvPr/>
              </p:nvSpPr>
              <p:spPr>
                <a:xfrm>
                  <a:off x="5658150" y="2167215"/>
                  <a:ext cx="152039" cy="143201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200">
                    <a:solidFill>
                      <a:srgbClr val="00CB85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26" name="Google Shape;626;p25"/>
                <p:cNvSpPr txBox="1"/>
                <p:nvPr/>
              </p:nvSpPr>
              <p:spPr>
                <a:xfrm>
                  <a:off x="5806616" y="2123232"/>
                  <a:ext cx="1309349" cy="22412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sp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US" sz="1200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rPr>
                    <a:t>Contents _ Type </a:t>
                  </a:r>
                  <a:endParaRPr sz="1200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endParaRPr>
                </a:p>
              </p:txBody>
            </p:sp>
          </p:grpSp>
          <p:grpSp>
            <p:nvGrpSpPr>
              <p:cNvPr id="627" name="Google Shape;627;p25"/>
              <p:cNvGrpSpPr/>
              <p:nvPr/>
            </p:nvGrpSpPr>
            <p:grpSpPr>
              <a:xfrm>
                <a:off x="3886525" y="1426972"/>
                <a:ext cx="1457815" cy="224124"/>
                <a:chOff x="5388820" y="2123232"/>
                <a:chExt cx="1457815" cy="224124"/>
              </a:xfrm>
            </p:grpSpPr>
            <p:sp>
              <p:nvSpPr>
                <p:cNvPr id="628" name="Google Shape;628;p25"/>
                <p:cNvSpPr/>
                <p:nvPr/>
              </p:nvSpPr>
              <p:spPr>
                <a:xfrm>
                  <a:off x="5388820" y="2167215"/>
                  <a:ext cx="152039" cy="143201"/>
                </a:xfrm>
                <a:prstGeom prst="rect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200">
                    <a:solidFill>
                      <a:srgbClr val="00CB85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29" name="Google Shape;629;p25"/>
                <p:cNvSpPr txBox="1"/>
                <p:nvPr/>
              </p:nvSpPr>
              <p:spPr>
                <a:xfrm>
                  <a:off x="5537286" y="2123232"/>
                  <a:ext cx="1309349" cy="22412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sp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US" sz="1200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rPr>
                    <a:t>Contents _ Type </a:t>
                  </a:r>
                  <a:endParaRPr sz="1200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endParaRPr>
                </a:p>
              </p:txBody>
            </p:sp>
          </p:grpSp>
          <p:grpSp>
            <p:nvGrpSpPr>
              <p:cNvPr id="630" name="Google Shape;630;p25"/>
              <p:cNvGrpSpPr/>
              <p:nvPr/>
            </p:nvGrpSpPr>
            <p:grpSpPr>
              <a:xfrm>
                <a:off x="5470701" y="1426972"/>
                <a:ext cx="1457815" cy="224124"/>
                <a:chOff x="5119489" y="2123232"/>
                <a:chExt cx="1457815" cy="224124"/>
              </a:xfrm>
            </p:grpSpPr>
            <p:sp>
              <p:nvSpPr>
                <p:cNvPr id="631" name="Google Shape;631;p25"/>
                <p:cNvSpPr/>
                <p:nvPr/>
              </p:nvSpPr>
              <p:spPr>
                <a:xfrm>
                  <a:off x="5119489" y="2167215"/>
                  <a:ext cx="152039" cy="143201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200">
                    <a:solidFill>
                      <a:srgbClr val="00CB85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32" name="Google Shape;632;p25"/>
                <p:cNvSpPr txBox="1"/>
                <p:nvPr/>
              </p:nvSpPr>
              <p:spPr>
                <a:xfrm>
                  <a:off x="5267955" y="2123232"/>
                  <a:ext cx="1309349" cy="22412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sp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US" sz="1200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rPr>
                    <a:t>Contents _ Type </a:t>
                  </a:r>
                  <a:endParaRPr sz="1200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endParaRPr>
                </a:p>
              </p:txBody>
            </p:sp>
          </p:grpSp>
        </p:grpSp>
      </p:grpSp>
      <p:pic>
        <p:nvPicPr>
          <p:cNvPr id="633" name="Google Shape;633;p2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35996" y="6092122"/>
            <a:ext cx="476373" cy="548521"/>
          </a:xfrm>
          <a:prstGeom prst="rect">
            <a:avLst/>
          </a:prstGeom>
          <a:noFill/>
          <a:ln>
            <a:noFill/>
          </a:ln>
        </p:spPr>
      </p:pic>
      <p:pic>
        <p:nvPicPr>
          <p:cNvPr id="634" name="Google Shape;634;p2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652966" y="6092122"/>
            <a:ext cx="476373" cy="548521"/>
          </a:xfrm>
          <a:prstGeom prst="rect">
            <a:avLst/>
          </a:prstGeom>
          <a:noFill/>
          <a:ln>
            <a:noFill/>
          </a:ln>
        </p:spPr>
      </p:pic>
      <p:pic>
        <p:nvPicPr>
          <p:cNvPr id="635" name="Google Shape;635;p25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0254946" y="6092122"/>
            <a:ext cx="476373" cy="54852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>
            <a:extLst>
              <a:ext uri="{FF2B5EF4-FFF2-40B4-BE49-F238E27FC236}">
                <a16:creationId xmlns:a16="http://schemas.microsoft.com/office/drawing/2014/main" id="{7579E2DC-93EE-E6A7-62D2-DB33527D6A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441398"/>
            <a:ext cx="12892405" cy="964607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FINANCIAL TABLES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8D5658D-024E-B58A-DD6B-4F1A7865F108}"/>
              </a:ext>
            </a:extLst>
          </p:cNvPr>
          <p:cNvGraphicFramePr>
            <a:graphicFrameLocks noGrp="1"/>
          </p:cNvGraphicFramePr>
          <p:nvPr/>
        </p:nvGraphicFramePr>
        <p:xfrm>
          <a:off x="803823" y="1643061"/>
          <a:ext cx="12747797" cy="5372106"/>
        </p:xfrm>
        <a:graphic>
          <a:graphicData uri="http://schemas.openxmlformats.org/drawingml/2006/table">
            <a:tbl>
              <a:tblPr firstRow="1" lastRow="1" bandRow="1">
                <a:tableStyleId>{46F890A9-2807-4EBB-B81D-B2AA78EC7F39}</a:tableStyleId>
              </a:tblPr>
              <a:tblGrid>
                <a:gridCol w="23414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66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66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866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8662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866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8662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8662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58494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</a:rPr>
                        <a:t> 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7160" marR="137160" marT="137160" marB="13716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FY15 Actuals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FY16 Actuals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FY17 Actuals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FY18 Actuals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FY19 Actuals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FY20  Projected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% growth 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87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sng" strike="noStrike" dirty="0">
                          <a:effectLst/>
                        </a:rPr>
                        <a:t>OPERATING ACTIVITIES (000's)</a:t>
                      </a:r>
                      <a:endParaRPr lang="en-US" sz="1000" b="1" i="0" u="sng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sng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sng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sng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sng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sng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sng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87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Total Net Operating Revenues </a:t>
                      </a:r>
                      <a:br>
                        <a:rPr lang="en-US" sz="1000" b="1" u="none" strike="noStrike" dirty="0">
                          <a:effectLst/>
                        </a:rPr>
                      </a:br>
                      <a:r>
                        <a:rPr lang="en-US" sz="1000" b="1" u="none" strike="noStrike" dirty="0">
                          <a:effectLst/>
                        </a:rPr>
                        <a:t>(net of financial aid)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9728667"/>
                  </a:ext>
                </a:extLst>
              </a:tr>
              <a:tr h="4787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Total Operating Expenses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1142782"/>
                  </a:ext>
                </a:extLst>
              </a:tr>
              <a:tr h="4787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Total Net Operating Revenues </a:t>
                      </a:r>
                      <a:br>
                        <a:rPr lang="en-US" sz="1000" b="1" u="none" strike="noStrike" dirty="0">
                          <a:effectLst/>
                        </a:rPr>
                      </a:br>
                      <a:r>
                        <a:rPr lang="en-US" sz="1000" b="1" u="none" strike="noStrike" dirty="0">
                          <a:effectLst/>
                        </a:rPr>
                        <a:t>(net of financial aid)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2408737"/>
                  </a:ext>
                </a:extLst>
              </a:tr>
              <a:tr h="4787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Total Operating Expenses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787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sng" strike="noStrike" dirty="0">
                          <a:effectLst/>
                        </a:rPr>
                        <a:t>OPERATING ACTIVITIES (000's)</a:t>
                      </a:r>
                      <a:endParaRPr lang="en-US" sz="1000" b="1" i="0" u="sng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5474766"/>
                  </a:ext>
                </a:extLst>
              </a:tr>
              <a:tr h="4787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Total Net Operating Revenues </a:t>
                      </a:r>
                      <a:br>
                        <a:rPr lang="en-US" sz="1000" b="1" u="none" strike="noStrike" dirty="0">
                          <a:effectLst/>
                        </a:rPr>
                      </a:br>
                      <a:r>
                        <a:rPr lang="en-US" sz="1000" b="1" u="none" strike="noStrike" dirty="0">
                          <a:effectLst/>
                        </a:rPr>
                        <a:t>(net of financial aid)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418844"/>
                  </a:ext>
                </a:extLst>
              </a:tr>
              <a:tr h="4787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Total Operating Expenses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5401726"/>
                  </a:ext>
                </a:extLst>
              </a:tr>
              <a:tr h="4787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Total Net Operating Revenues </a:t>
                      </a:r>
                      <a:br>
                        <a:rPr lang="en-US" sz="1000" b="1" u="none" strike="noStrike" dirty="0">
                          <a:effectLst/>
                        </a:rPr>
                      </a:br>
                      <a:r>
                        <a:rPr lang="en-US" sz="1000" b="1" u="none" strike="noStrike" dirty="0">
                          <a:effectLst/>
                        </a:rPr>
                        <a:t>(net of financial aid)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4301098"/>
                  </a:ext>
                </a:extLst>
              </a:tr>
              <a:tr h="4787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Total Operating Expenses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1076361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2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  <p:sp>
        <p:nvSpPr>
          <p:cNvPr id="193" name="Google Shape;193;p2"/>
          <p:cNvSpPr txBox="1">
            <a:spLocks noGrp="1"/>
          </p:cNvSpPr>
          <p:nvPr>
            <p:ph type="body" idx="1"/>
          </p:nvPr>
        </p:nvSpPr>
        <p:spPr>
          <a:xfrm>
            <a:off x="712334" y="1654629"/>
            <a:ext cx="13168800" cy="144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en-US" sz="20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The following slides provide guidance for best practices as well as inspiring examples of how slides can be used for a variety of purposes. The graphic elements have been provided for your use. You can delete the example slides at any time and create your own presentation.</a:t>
            </a:r>
            <a:endParaRPr/>
          </a:p>
          <a:p>
            <a:pPr marL="489832" marR="0" lvl="0" indent="-375532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18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SAVING FILES</a:t>
            </a:r>
            <a:endParaRPr/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When creating new presentation from an existing one, you will first need to save it as a new file to ensure you aren’t overwriting the existing presentation.</a:t>
            </a:r>
            <a:endParaRPr/>
          </a:p>
          <a:p>
            <a:pPr marL="489832" marR="0" lvl="0" indent="-375532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18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CREATING PDFs</a:t>
            </a:r>
            <a:endParaRPr/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PowerPoint files can become quite large and therefore difficult to email if your email platform has file size restrictions. An alternative is to create a PDF from your presentation by going to File&gt;Export and saving as a PDF.</a:t>
            </a:r>
            <a:endParaRPr/>
          </a:p>
          <a:p>
            <a:pPr marL="489832" marR="0" lvl="0" indent="-375532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18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USING GOOGLE SLIDES</a:t>
            </a:r>
            <a:endParaRPr/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While it is preferable to download the presentation to your device and present from PowerPoint, you can convert a PowerPoint to Google Slides if you need to work on a group project with other people at the same time (formatting may change slightly). Simple directions can be found here: </a:t>
            </a:r>
            <a:r>
              <a:rPr lang="en-US" sz="1800" u="sng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https://www.businessinsider.com/how-to-convert-powerpoint-to-google-slides</a:t>
            </a:r>
            <a:r>
              <a:rPr lang="en-US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. Note that Google Slides lacks many features available in PowerPoint. It is recommended to work in PowerPoint and import the file into Google Slides. This usually requires just a quick brush up afterwards to adjust a few things (i.e. as image/chart placeholders don't exist in Google Slides, chart will turn into images and will have to be recreated in Google Slides so they can become editable).</a:t>
            </a:r>
            <a:endParaRPr/>
          </a:p>
        </p:txBody>
      </p:sp>
      <p:sp>
        <p:nvSpPr>
          <p:cNvPr id="194" name="Google Shape;194;p2"/>
          <p:cNvSpPr txBox="1"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GUIDELINES &amp; TIPS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3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  <p:sp>
        <p:nvSpPr>
          <p:cNvPr id="200" name="Google Shape;200;p3"/>
          <p:cNvSpPr txBox="1">
            <a:spLocks noGrp="1"/>
          </p:cNvSpPr>
          <p:nvPr>
            <p:ph type="body" idx="1"/>
          </p:nvPr>
        </p:nvSpPr>
        <p:spPr>
          <a:xfrm>
            <a:off x="690563" y="1954213"/>
            <a:ext cx="13285787" cy="11475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lang="en-US" sz="3600" dirty="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Use simple icons, more can be downloaded from:</a:t>
            </a:r>
            <a:endParaRPr dirty="0"/>
          </a:p>
          <a:p>
            <a:pPr marL="0" marR="0" lvl="0" indent="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2400" u="sng" dirty="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  <a:hlinkClick r:id="rId3"/>
              </a:rPr>
              <a:t>https://www.babson.edu/college-marketing/babson-college-brand-guidelines/graphics-icons-and-templates/</a:t>
            </a:r>
            <a:endParaRPr lang="en-US" sz="2400" u="sng" dirty="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dirty="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201" name="Google Shape;201;p3"/>
          <p:cNvSpPr txBox="1"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ICONS</a:t>
            </a:r>
            <a:endParaRPr/>
          </a:p>
        </p:txBody>
      </p:sp>
      <p:grpSp>
        <p:nvGrpSpPr>
          <p:cNvPr id="202" name="Google Shape;202;p3"/>
          <p:cNvGrpSpPr/>
          <p:nvPr/>
        </p:nvGrpSpPr>
        <p:grpSpPr>
          <a:xfrm>
            <a:off x="6034980" y="4760971"/>
            <a:ext cx="698692" cy="781064"/>
            <a:chOff x="7370624" y="1776206"/>
            <a:chExt cx="1057188" cy="1181826"/>
          </a:xfrm>
        </p:grpSpPr>
        <p:sp>
          <p:nvSpPr>
            <p:cNvPr id="203" name="Google Shape;203;p3"/>
            <p:cNvSpPr/>
            <p:nvPr/>
          </p:nvSpPr>
          <p:spPr>
            <a:xfrm>
              <a:off x="7370624" y="1776206"/>
              <a:ext cx="443492" cy="442504"/>
            </a:xfrm>
            <a:custGeom>
              <a:avLst/>
              <a:gdLst/>
              <a:ahLst/>
              <a:cxnLst/>
              <a:rect l="l" t="t" r="r" b="b"/>
              <a:pathLst>
                <a:path w="753616" h="751936" extrusionOk="0">
                  <a:moveTo>
                    <a:pt x="376894" y="193502"/>
                  </a:moveTo>
                  <a:cubicBezTo>
                    <a:pt x="275831" y="193502"/>
                    <a:pt x="193903" y="275429"/>
                    <a:pt x="193903" y="376493"/>
                  </a:cubicBezTo>
                  <a:cubicBezTo>
                    <a:pt x="193903" y="477556"/>
                    <a:pt x="275831" y="559484"/>
                    <a:pt x="376894" y="559484"/>
                  </a:cubicBezTo>
                  <a:cubicBezTo>
                    <a:pt x="477958" y="559484"/>
                    <a:pt x="559886" y="477556"/>
                    <a:pt x="559886" y="376493"/>
                  </a:cubicBezTo>
                  <a:cubicBezTo>
                    <a:pt x="559886" y="275429"/>
                    <a:pt x="477958" y="193502"/>
                    <a:pt x="376894" y="193502"/>
                  </a:cubicBezTo>
                  <a:close/>
                  <a:moveTo>
                    <a:pt x="407828" y="142"/>
                  </a:moveTo>
                  <a:cubicBezTo>
                    <a:pt x="450746" y="2751"/>
                    <a:pt x="463091" y="103033"/>
                    <a:pt x="469168" y="153363"/>
                  </a:cubicBezTo>
                  <a:lnTo>
                    <a:pt x="469366" y="154920"/>
                  </a:lnTo>
                  <a:lnTo>
                    <a:pt x="470093" y="155145"/>
                  </a:lnTo>
                  <a:lnTo>
                    <a:pt x="493743" y="167982"/>
                  </a:lnTo>
                  <a:lnTo>
                    <a:pt x="499500" y="165840"/>
                  </a:lnTo>
                  <a:cubicBezTo>
                    <a:pt x="547104" y="144632"/>
                    <a:pt x="631638" y="89985"/>
                    <a:pt x="666522" y="133871"/>
                  </a:cubicBezTo>
                  <a:cubicBezTo>
                    <a:pt x="687013" y="158772"/>
                    <a:pt x="655563" y="208501"/>
                    <a:pt x="624756" y="248148"/>
                  </a:cubicBezTo>
                  <a:lnTo>
                    <a:pt x="597175" y="281844"/>
                  </a:lnTo>
                  <a:lnTo>
                    <a:pt x="597631" y="282683"/>
                  </a:lnTo>
                  <a:lnTo>
                    <a:pt x="607528" y="314565"/>
                  </a:lnTo>
                  <a:lnTo>
                    <a:pt x="609411" y="315346"/>
                  </a:lnTo>
                  <a:cubicBezTo>
                    <a:pt x="658711" y="332240"/>
                    <a:pt x="757826" y="349804"/>
                    <a:pt x="753478" y="405696"/>
                  </a:cubicBezTo>
                  <a:cubicBezTo>
                    <a:pt x="750869" y="448614"/>
                    <a:pt x="650587" y="460959"/>
                    <a:pt x="600257" y="467036"/>
                  </a:cubicBezTo>
                  <a:lnTo>
                    <a:pt x="598240" y="467292"/>
                  </a:lnTo>
                  <a:lnTo>
                    <a:pt x="597631" y="469253"/>
                  </a:lnTo>
                  <a:lnTo>
                    <a:pt x="583909" y="494534"/>
                  </a:lnTo>
                  <a:lnTo>
                    <a:pt x="585011" y="497347"/>
                  </a:lnTo>
                  <a:cubicBezTo>
                    <a:pt x="607041" y="544575"/>
                    <a:pt x="663144" y="628150"/>
                    <a:pt x="619868" y="663790"/>
                  </a:cubicBezTo>
                  <a:cubicBezTo>
                    <a:pt x="595326" y="684709"/>
                    <a:pt x="545060" y="654124"/>
                    <a:pt x="504885" y="624009"/>
                  </a:cubicBezTo>
                  <a:lnTo>
                    <a:pt x="470294" y="596682"/>
                  </a:lnTo>
                  <a:lnTo>
                    <a:pt x="470093" y="596791"/>
                  </a:lnTo>
                  <a:lnTo>
                    <a:pt x="437239" y="606989"/>
                  </a:lnTo>
                  <a:lnTo>
                    <a:pt x="436893" y="608285"/>
                  </a:lnTo>
                  <a:cubicBezTo>
                    <a:pt x="424099" y="657340"/>
                    <a:pt x="398374" y="755049"/>
                    <a:pt x="355495" y="751860"/>
                  </a:cubicBezTo>
                  <a:cubicBezTo>
                    <a:pt x="299525" y="748648"/>
                    <a:pt x="294141" y="650525"/>
                    <a:pt x="283704" y="600013"/>
                  </a:cubicBezTo>
                  <a:lnTo>
                    <a:pt x="282716" y="596352"/>
                  </a:lnTo>
                  <a:lnTo>
                    <a:pt x="256946" y="582365"/>
                  </a:lnTo>
                  <a:lnTo>
                    <a:pt x="255114" y="583083"/>
                  </a:lnTo>
                  <a:cubicBezTo>
                    <a:pt x="207885" y="605112"/>
                    <a:pt x="124310" y="661215"/>
                    <a:pt x="88671" y="617940"/>
                  </a:cubicBezTo>
                  <a:cubicBezTo>
                    <a:pt x="67752" y="593398"/>
                    <a:pt x="98336" y="543131"/>
                    <a:pt x="128451" y="502956"/>
                  </a:cubicBezTo>
                  <a:lnTo>
                    <a:pt x="155730" y="468428"/>
                  </a:lnTo>
                  <a:lnTo>
                    <a:pt x="145990" y="437051"/>
                  </a:lnTo>
                  <a:lnTo>
                    <a:pt x="142009" y="435901"/>
                  </a:lnTo>
                  <a:cubicBezTo>
                    <a:pt x="93225" y="422109"/>
                    <a:pt x="-3940" y="394397"/>
                    <a:pt x="123" y="351592"/>
                  </a:cubicBezTo>
                  <a:cubicBezTo>
                    <a:pt x="3388" y="309673"/>
                    <a:pt x="60813" y="298059"/>
                    <a:pt x="110972" y="291048"/>
                  </a:cubicBezTo>
                  <a:lnTo>
                    <a:pt x="155336" y="284776"/>
                  </a:lnTo>
                  <a:lnTo>
                    <a:pt x="155986" y="282683"/>
                  </a:lnTo>
                  <a:lnTo>
                    <a:pt x="170353" y="256214"/>
                  </a:lnTo>
                  <a:lnTo>
                    <a:pt x="167122" y="250243"/>
                  </a:lnTo>
                  <a:cubicBezTo>
                    <a:pt x="142735" y="205798"/>
                    <a:pt x="94336" y="117105"/>
                    <a:pt x="127696" y="89977"/>
                  </a:cubicBezTo>
                  <a:cubicBezTo>
                    <a:pt x="133823" y="84820"/>
                    <a:pt x="140546" y="81834"/>
                    <a:pt x="147691" y="80594"/>
                  </a:cubicBezTo>
                  <a:cubicBezTo>
                    <a:pt x="190563" y="73149"/>
                    <a:pt x="248678" y="128512"/>
                    <a:pt x="285068" y="154417"/>
                  </a:cubicBezTo>
                  <a:lnTo>
                    <a:pt x="285335" y="154583"/>
                  </a:lnTo>
                  <a:lnTo>
                    <a:pt x="314304" y="145591"/>
                  </a:lnTo>
                  <a:lnTo>
                    <a:pt x="316259" y="140949"/>
                  </a:lnTo>
                  <a:cubicBezTo>
                    <a:pt x="333397" y="92301"/>
                    <a:pt x="351935" y="-4206"/>
                    <a:pt x="407828" y="14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204" name="Google Shape;204;p3"/>
            <p:cNvGrpSpPr/>
            <p:nvPr/>
          </p:nvGrpSpPr>
          <p:grpSpPr>
            <a:xfrm>
              <a:off x="7597717" y="2122992"/>
              <a:ext cx="830095" cy="835040"/>
              <a:chOff x="7597717" y="2122992"/>
              <a:chExt cx="830095" cy="835040"/>
            </a:xfrm>
          </p:grpSpPr>
          <p:grpSp>
            <p:nvGrpSpPr>
              <p:cNvPr id="205" name="Google Shape;205;p3"/>
              <p:cNvGrpSpPr/>
              <p:nvPr/>
            </p:nvGrpSpPr>
            <p:grpSpPr>
              <a:xfrm>
                <a:off x="7901236" y="2378063"/>
                <a:ext cx="227537" cy="332238"/>
                <a:chOff x="4498602" y="3473431"/>
                <a:chExt cx="1252030" cy="1828156"/>
              </a:xfrm>
            </p:grpSpPr>
            <p:sp>
              <p:nvSpPr>
                <p:cNvPr id="206" name="Google Shape;206;p3"/>
                <p:cNvSpPr/>
                <p:nvPr/>
              </p:nvSpPr>
              <p:spPr>
                <a:xfrm>
                  <a:off x="5418238" y="3473431"/>
                  <a:ext cx="332394" cy="323649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07" name="Google Shape;207;p3"/>
                <p:cNvSpPr/>
                <p:nvPr/>
              </p:nvSpPr>
              <p:spPr>
                <a:xfrm>
                  <a:off x="4498602" y="3768532"/>
                  <a:ext cx="1225650" cy="15330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81" h="10000" extrusionOk="0">
                      <a:moveTo>
                        <a:pt x="5982" y="72"/>
                      </a:moveTo>
                      <a:cubicBezTo>
                        <a:pt x="6231" y="-28"/>
                        <a:pt x="6551" y="-20"/>
                        <a:pt x="6701" y="72"/>
                      </a:cubicBezTo>
                      <a:lnTo>
                        <a:pt x="6701" y="72"/>
                      </a:lnTo>
                      <a:lnTo>
                        <a:pt x="8715" y="985"/>
                      </a:lnTo>
                      <a:cubicBezTo>
                        <a:pt x="8838" y="1051"/>
                        <a:pt x="8958" y="1091"/>
                        <a:pt x="8931" y="1384"/>
                      </a:cubicBezTo>
                      <a:lnTo>
                        <a:pt x="8931" y="3039"/>
                      </a:lnTo>
                      <a:lnTo>
                        <a:pt x="10011" y="4580"/>
                      </a:lnTo>
                      <a:cubicBezTo>
                        <a:pt x="10190" y="4905"/>
                        <a:pt x="9996" y="5135"/>
                        <a:pt x="9794" y="5207"/>
                      </a:cubicBezTo>
                      <a:cubicBezTo>
                        <a:pt x="9552" y="5322"/>
                        <a:pt x="9137" y="5307"/>
                        <a:pt x="8931" y="5036"/>
                      </a:cubicBezTo>
                      <a:lnTo>
                        <a:pt x="7635" y="3211"/>
                      </a:lnTo>
                      <a:lnTo>
                        <a:pt x="7635" y="2298"/>
                      </a:lnTo>
                      <a:lnTo>
                        <a:pt x="5909" y="4694"/>
                      </a:lnTo>
                      <a:lnTo>
                        <a:pt x="7564" y="7033"/>
                      </a:lnTo>
                      <a:lnTo>
                        <a:pt x="7564" y="9257"/>
                      </a:lnTo>
                      <a:cubicBezTo>
                        <a:pt x="7564" y="9829"/>
                        <a:pt x="7166" y="10007"/>
                        <a:pt x="6701" y="10000"/>
                      </a:cubicBezTo>
                      <a:cubicBezTo>
                        <a:pt x="6194" y="9995"/>
                        <a:pt x="5921" y="9762"/>
                        <a:pt x="5909" y="9257"/>
                      </a:cubicBezTo>
                      <a:lnTo>
                        <a:pt x="5909" y="7204"/>
                      </a:lnTo>
                      <a:lnTo>
                        <a:pt x="4613" y="5492"/>
                      </a:lnTo>
                      <a:lnTo>
                        <a:pt x="1664" y="9658"/>
                      </a:lnTo>
                      <a:cubicBezTo>
                        <a:pt x="1401" y="9998"/>
                        <a:pt x="642" y="9995"/>
                        <a:pt x="406" y="9865"/>
                      </a:cubicBezTo>
                      <a:cubicBezTo>
                        <a:pt x="193" y="9766"/>
                        <a:pt x="-158" y="9446"/>
                        <a:pt x="81" y="8973"/>
                      </a:cubicBezTo>
                      <a:lnTo>
                        <a:pt x="5118" y="2126"/>
                      </a:lnTo>
                      <a:lnTo>
                        <a:pt x="5838" y="1271"/>
                      </a:lnTo>
                      <a:lnTo>
                        <a:pt x="4327" y="1956"/>
                      </a:lnTo>
                      <a:lnTo>
                        <a:pt x="3320" y="3439"/>
                      </a:lnTo>
                      <a:cubicBezTo>
                        <a:pt x="3106" y="3700"/>
                        <a:pt x="2723" y="3812"/>
                        <a:pt x="2383" y="3666"/>
                      </a:cubicBezTo>
                      <a:cubicBezTo>
                        <a:pt x="2214" y="3581"/>
                        <a:pt x="2026" y="3346"/>
                        <a:pt x="2240" y="2981"/>
                      </a:cubicBezTo>
                      <a:lnTo>
                        <a:pt x="3445" y="1305"/>
                      </a:lnTo>
                      <a:lnTo>
                        <a:pt x="5982" y="72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208" name="Google Shape;208;p3"/>
              <p:cNvSpPr/>
              <p:nvPr/>
            </p:nvSpPr>
            <p:spPr>
              <a:xfrm>
                <a:off x="7597717" y="2122992"/>
                <a:ext cx="830095" cy="835040"/>
              </a:xfrm>
              <a:custGeom>
                <a:avLst/>
                <a:gdLst/>
                <a:ahLst/>
                <a:cxnLst/>
                <a:rect l="l" t="t" r="r" b="b"/>
                <a:pathLst>
                  <a:path w="4854956" h="4835512" extrusionOk="0">
                    <a:moveTo>
                      <a:pt x="2427477" y="960431"/>
                    </a:moveTo>
                    <a:cubicBezTo>
                      <a:pt x="1622619" y="960431"/>
                      <a:pt x="970152" y="1612898"/>
                      <a:pt x="970152" y="2417756"/>
                    </a:cubicBezTo>
                    <a:cubicBezTo>
                      <a:pt x="970152" y="3222614"/>
                      <a:pt x="1622619" y="3875081"/>
                      <a:pt x="2427477" y="3875081"/>
                    </a:cubicBezTo>
                    <a:cubicBezTo>
                      <a:pt x="3232335" y="3875081"/>
                      <a:pt x="3884802" y="3222614"/>
                      <a:pt x="3884802" y="2417756"/>
                    </a:cubicBezTo>
                    <a:cubicBezTo>
                      <a:pt x="3884802" y="1612898"/>
                      <a:pt x="3232335" y="960431"/>
                      <a:pt x="2427477" y="960431"/>
                    </a:cubicBezTo>
                    <a:close/>
                    <a:moveTo>
                      <a:pt x="2159575" y="1696"/>
                    </a:moveTo>
                    <a:cubicBezTo>
                      <a:pt x="2219631" y="10681"/>
                      <a:pt x="2287850" y="55195"/>
                      <a:pt x="2331230" y="131237"/>
                    </a:cubicBezTo>
                    <a:cubicBezTo>
                      <a:pt x="2352293" y="166875"/>
                      <a:pt x="2452598" y="315240"/>
                      <a:pt x="2536244" y="436366"/>
                    </a:cubicBezTo>
                    <a:lnTo>
                      <a:pt x="2582796" y="503111"/>
                    </a:lnTo>
                    <a:lnTo>
                      <a:pt x="2812724" y="526292"/>
                    </a:lnTo>
                    <a:lnTo>
                      <a:pt x="3193578" y="193918"/>
                    </a:lnTo>
                    <a:cubicBezTo>
                      <a:pt x="3238351" y="159334"/>
                      <a:pt x="3282532" y="150101"/>
                      <a:pt x="3324058" y="154717"/>
                    </a:cubicBezTo>
                    <a:cubicBezTo>
                      <a:pt x="3365585" y="159334"/>
                      <a:pt x="3404463" y="177806"/>
                      <a:pt x="3438622" y="198633"/>
                    </a:cubicBezTo>
                    <a:lnTo>
                      <a:pt x="3903151" y="465090"/>
                    </a:lnTo>
                    <a:cubicBezTo>
                      <a:pt x="3965936" y="497948"/>
                      <a:pt x="4007503" y="601539"/>
                      <a:pt x="3978324" y="714566"/>
                    </a:cubicBezTo>
                    <a:cubicBezTo>
                      <a:pt x="3973408" y="812839"/>
                      <a:pt x="3913374" y="984172"/>
                      <a:pt x="3882227" y="1107410"/>
                    </a:cubicBezTo>
                    <a:lnTo>
                      <a:pt x="3874663" y="1149634"/>
                    </a:lnTo>
                    <a:lnTo>
                      <a:pt x="4028946" y="1336630"/>
                    </a:lnTo>
                    <a:lnTo>
                      <a:pt x="4032198" y="1342616"/>
                    </a:lnTo>
                    <a:lnTo>
                      <a:pt x="4541892" y="1386002"/>
                    </a:lnTo>
                    <a:cubicBezTo>
                      <a:pt x="4654072" y="1400733"/>
                      <a:pt x="4692686" y="1485283"/>
                      <a:pt x="4711308" y="1563103"/>
                    </a:cubicBezTo>
                    <a:lnTo>
                      <a:pt x="4849859" y="2080395"/>
                    </a:lnTo>
                    <a:cubicBezTo>
                      <a:pt x="4870824" y="2148084"/>
                      <a:pt x="4826661" y="2250599"/>
                      <a:pt x="4725935" y="2309597"/>
                    </a:cubicBezTo>
                    <a:cubicBezTo>
                      <a:pt x="4678744" y="2338217"/>
                      <a:pt x="4459570" y="2487331"/>
                      <a:pt x="4349663" y="2555866"/>
                    </a:cubicBezTo>
                    <a:lnTo>
                      <a:pt x="4342847" y="2559942"/>
                    </a:lnTo>
                    <a:lnTo>
                      <a:pt x="4319925" y="2787325"/>
                    </a:lnTo>
                    <a:lnTo>
                      <a:pt x="4649087" y="3178707"/>
                    </a:lnTo>
                    <a:cubicBezTo>
                      <a:pt x="4718256" y="3268247"/>
                      <a:pt x="4686026" y="3355428"/>
                      <a:pt x="4644367" y="3423750"/>
                    </a:cubicBezTo>
                    <a:lnTo>
                      <a:pt x="4377915" y="3888279"/>
                    </a:lnTo>
                    <a:cubicBezTo>
                      <a:pt x="4345058" y="3951064"/>
                      <a:pt x="4241466" y="3992625"/>
                      <a:pt x="4128439" y="3963452"/>
                    </a:cubicBezTo>
                    <a:cubicBezTo>
                      <a:pt x="4084852" y="3952912"/>
                      <a:pt x="3904671" y="3918736"/>
                      <a:pt x="3770910" y="3890795"/>
                    </a:cubicBezTo>
                    <a:lnTo>
                      <a:pt x="3677374" y="3870031"/>
                    </a:lnTo>
                    <a:lnTo>
                      <a:pt x="3509040" y="4008915"/>
                    </a:lnTo>
                    <a:lnTo>
                      <a:pt x="3498402" y="4014689"/>
                    </a:lnTo>
                    <a:lnTo>
                      <a:pt x="3458136" y="4515949"/>
                    </a:lnTo>
                    <a:cubicBezTo>
                      <a:pt x="3444401" y="4628256"/>
                      <a:pt x="3360202" y="4667624"/>
                      <a:pt x="3282549" y="4686943"/>
                    </a:cubicBezTo>
                    <a:lnTo>
                      <a:pt x="2766511" y="4830092"/>
                    </a:lnTo>
                    <a:cubicBezTo>
                      <a:pt x="2699012" y="4851662"/>
                      <a:pt x="2596111" y="4808414"/>
                      <a:pt x="2536215" y="4708218"/>
                    </a:cubicBezTo>
                    <a:cubicBezTo>
                      <a:pt x="2507174" y="4661287"/>
                      <a:pt x="2356115" y="4443453"/>
                      <a:pt x="2286601" y="4334157"/>
                    </a:cubicBezTo>
                    <a:lnTo>
                      <a:pt x="2279290" y="4322166"/>
                    </a:lnTo>
                    <a:lnTo>
                      <a:pt x="2059926" y="4300050"/>
                    </a:lnTo>
                    <a:lnTo>
                      <a:pt x="1662447" y="4621763"/>
                    </a:lnTo>
                    <a:cubicBezTo>
                      <a:pt x="1572906" y="4690932"/>
                      <a:pt x="1485720" y="4658708"/>
                      <a:pt x="1417403" y="4617049"/>
                    </a:cubicBezTo>
                    <a:lnTo>
                      <a:pt x="952874" y="4350597"/>
                    </a:lnTo>
                    <a:cubicBezTo>
                      <a:pt x="890089" y="4317740"/>
                      <a:pt x="848522" y="4214148"/>
                      <a:pt x="877701" y="4101121"/>
                    </a:cubicBezTo>
                    <a:cubicBezTo>
                      <a:pt x="888241" y="4057534"/>
                      <a:pt x="922417" y="3877348"/>
                      <a:pt x="950358" y="3743587"/>
                    </a:cubicBezTo>
                    <a:lnTo>
                      <a:pt x="970805" y="3651484"/>
                    </a:lnTo>
                    <a:lnTo>
                      <a:pt x="856356" y="3512773"/>
                    </a:lnTo>
                    <a:lnTo>
                      <a:pt x="769446" y="3487168"/>
                    </a:lnTo>
                    <a:cubicBezTo>
                      <a:pt x="628254" y="3460217"/>
                      <a:pt x="439214" y="3455359"/>
                      <a:pt x="302810" y="3432558"/>
                    </a:cubicBezTo>
                    <a:cubicBezTo>
                      <a:pt x="190843" y="3416250"/>
                      <a:pt x="153420" y="3331170"/>
                      <a:pt x="135887" y="3253097"/>
                    </a:cubicBezTo>
                    <a:lnTo>
                      <a:pt x="4612" y="2733911"/>
                    </a:lnTo>
                    <a:cubicBezTo>
                      <a:pt x="-15397" y="2665934"/>
                      <a:pt x="30193" y="2564052"/>
                      <a:pt x="131742" y="2506476"/>
                    </a:cubicBezTo>
                    <a:cubicBezTo>
                      <a:pt x="179324" y="2478518"/>
                      <a:pt x="400571" y="2326244"/>
                      <a:pt x="511433" y="2256131"/>
                    </a:cubicBezTo>
                    <a:lnTo>
                      <a:pt x="524621" y="2248130"/>
                    </a:lnTo>
                    <a:lnTo>
                      <a:pt x="543019" y="2065630"/>
                    </a:lnTo>
                    <a:lnTo>
                      <a:pt x="392616" y="1862021"/>
                    </a:lnTo>
                    <a:cubicBezTo>
                      <a:pt x="330453" y="1793560"/>
                      <a:pt x="265296" y="1727592"/>
                      <a:pt x="209712" y="1653651"/>
                    </a:cubicBezTo>
                    <a:cubicBezTo>
                      <a:pt x="140543" y="1564110"/>
                      <a:pt x="172768" y="1476924"/>
                      <a:pt x="214427" y="1408607"/>
                    </a:cubicBezTo>
                    <a:lnTo>
                      <a:pt x="480879" y="944079"/>
                    </a:lnTo>
                    <a:cubicBezTo>
                      <a:pt x="505522" y="896986"/>
                      <a:pt x="569959" y="861837"/>
                      <a:pt x="648320" y="859512"/>
                    </a:cubicBezTo>
                    <a:cubicBezTo>
                      <a:pt x="674437" y="858740"/>
                      <a:pt x="702102" y="861613"/>
                      <a:pt x="730361" y="868906"/>
                    </a:cubicBezTo>
                    <a:cubicBezTo>
                      <a:pt x="770598" y="878634"/>
                      <a:pt x="953265" y="930074"/>
                      <a:pt x="1107548" y="964733"/>
                    </a:cubicBezTo>
                    <a:lnTo>
                      <a:pt x="1163984" y="975699"/>
                    </a:lnTo>
                    <a:lnTo>
                      <a:pt x="1356656" y="816725"/>
                    </a:lnTo>
                    <a:lnTo>
                      <a:pt x="1394665" y="796099"/>
                    </a:lnTo>
                    <a:lnTo>
                      <a:pt x="1397837" y="633510"/>
                    </a:lnTo>
                    <a:cubicBezTo>
                      <a:pt x="1395063" y="518273"/>
                      <a:pt x="1387476" y="400377"/>
                      <a:pt x="1405585" y="304694"/>
                    </a:cubicBezTo>
                    <a:cubicBezTo>
                      <a:pt x="1421605" y="192687"/>
                      <a:pt x="1506587" y="155046"/>
                      <a:pt x="1584615" y="137310"/>
                    </a:cubicBezTo>
                    <a:lnTo>
                      <a:pt x="2103461" y="4700"/>
                    </a:lnTo>
                    <a:cubicBezTo>
                      <a:pt x="2120443" y="-348"/>
                      <a:pt x="2139554" y="-1298"/>
                      <a:pt x="2159575" y="1696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209" name="Google Shape;209;p3"/>
          <p:cNvSpPr/>
          <p:nvPr/>
        </p:nvSpPr>
        <p:spPr>
          <a:xfrm>
            <a:off x="4521650" y="4802807"/>
            <a:ext cx="635000" cy="633412"/>
          </a:xfrm>
          <a:custGeom>
            <a:avLst/>
            <a:gdLst/>
            <a:ahLst/>
            <a:cxnLst/>
            <a:rect l="l" t="t" r="r" b="b"/>
            <a:pathLst>
              <a:path w="705488" h="704852" extrusionOk="0">
                <a:moveTo>
                  <a:pt x="348856" y="190501"/>
                </a:moveTo>
                <a:cubicBezTo>
                  <a:pt x="258113" y="190501"/>
                  <a:pt x="184551" y="264063"/>
                  <a:pt x="184551" y="354806"/>
                </a:cubicBezTo>
                <a:cubicBezTo>
                  <a:pt x="184551" y="445549"/>
                  <a:pt x="258113" y="519111"/>
                  <a:pt x="348856" y="519111"/>
                </a:cubicBezTo>
                <a:cubicBezTo>
                  <a:pt x="439599" y="519111"/>
                  <a:pt x="513161" y="445549"/>
                  <a:pt x="513161" y="354806"/>
                </a:cubicBezTo>
                <a:cubicBezTo>
                  <a:pt x="513161" y="264063"/>
                  <a:pt x="439599" y="190501"/>
                  <a:pt x="348856" y="190501"/>
                </a:cubicBezTo>
                <a:close/>
                <a:moveTo>
                  <a:pt x="311946" y="0"/>
                </a:moveTo>
                <a:lnTo>
                  <a:pt x="385764" y="0"/>
                </a:lnTo>
                <a:cubicBezTo>
                  <a:pt x="395628" y="0"/>
                  <a:pt x="403624" y="7996"/>
                  <a:pt x="403624" y="17860"/>
                </a:cubicBezTo>
                <a:lnTo>
                  <a:pt x="403624" y="84102"/>
                </a:lnTo>
                <a:lnTo>
                  <a:pt x="404525" y="84193"/>
                </a:lnTo>
                <a:lnTo>
                  <a:pt x="433461" y="95553"/>
                </a:lnTo>
                <a:lnTo>
                  <a:pt x="433499" y="95326"/>
                </a:lnTo>
                <a:lnTo>
                  <a:pt x="471354" y="34745"/>
                </a:lnTo>
                <a:cubicBezTo>
                  <a:pt x="476581" y="26380"/>
                  <a:pt x="487600" y="23836"/>
                  <a:pt x="495965" y="29063"/>
                </a:cubicBezTo>
                <a:lnTo>
                  <a:pt x="558566" y="68181"/>
                </a:lnTo>
                <a:cubicBezTo>
                  <a:pt x="566931" y="73408"/>
                  <a:pt x="569475" y="84426"/>
                  <a:pt x="564248" y="92792"/>
                </a:cubicBezTo>
                <a:lnTo>
                  <a:pt x="528462" y="150061"/>
                </a:lnTo>
                <a:lnTo>
                  <a:pt x="555371" y="173358"/>
                </a:lnTo>
                <a:lnTo>
                  <a:pt x="611957" y="140688"/>
                </a:lnTo>
                <a:cubicBezTo>
                  <a:pt x="620500" y="135756"/>
                  <a:pt x="631423" y="138682"/>
                  <a:pt x="636355" y="147225"/>
                </a:cubicBezTo>
                <a:lnTo>
                  <a:pt x="673264" y="211153"/>
                </a:lnTo>
                <a:cubicBezTo>
                  <a:pt x="678196" y="219696"/>
                  <a:pt x="675269" y="230618"/>
                  <a:pt x="666726" y="235550"/>
                </a:cubicBezTo>
                <a:lnTo>
                  <a:pt x="610526" y="267998"/>
                </a:lnTo>
                <a:lnTo>
                  <a:pt x="619349" y="300663"/>
                </a:lnTo>
                <a:lnTo>
                  <a:pt x="687941" y="301860"/>
                </a:lnTo>
                <a:cubicBezTo>
                  <a:pt x="697803" y="302032"/>
                  <a:pt x="705658" y="310166"/>
                  <a:pt x="705486" y="320029"/>
                </a:cubicBezTo>
                <a:lnTo>
                  <a:pt x="704198" y="393835"/>
                </a:lnTo>
                <a:cubicBezTo>
                  <a:pt x="704026" y="403698"/>
                  <a:pt x="695891" y="411553"/>
                  <a:pt x="686029" y="411381"/>
                </a:cubicBezTo>
                <a:lnTo>
                  <a:pt x="619495" y="410220"/>
                </a:lnTo>
                <a:lnTo>
                  <a:pt x="619469" y="410475"/>
                </a:lnTo>
                <a:lnTo>
                  <a:pt x="610419" y="440947"/>
                </a:lnTo>
                <a:lnTo>
                  <a:pt x="667233" y="475084"/>
                </a:lnTo>
                <a:cubicBezTo>
                  <a:pt x="675688" y="480164"/>
                  <a:pt x="678423" y="491136"/>
                  <a:pt x="673343" y="499592"/>
                </a:cubicBezTo>
                <a:lnTo>
                  <a:pt x="635324" y="562866"/>
                </a:lnTo>
                <a:cubicBezTo>
                  <a:pt x="630244" y="571321"/>
                  <a:pt x="619272" y="574057"/>
                  <a:pt x="610816" y="568976"/>
                </a:cubicBezTo>
                <a:lnTo>
                  <a:pt x="553495" y="534534"/>
                </a:lnTo>
                <a:lnTo>
                  <a:pt x="531207" y="560278"/>
                </a:lnTo>
                <a:lnTo>
                  <a:pt x="561694" y="615681"/>
                </a:lnTo>
                <a:cubicBezTo>
                  <a:pt x="566449" y="624323"/>
                  <a:pt x="563299" y="635183"/>
                  <a:pt x="554657" y="639938"/>
                </a:cubicBezTo>
                <a:lnTo>
                  <a:pt x="489984" y="675526"/>
                </a:lnTo>
                <a:cubicBezTo>
                  <a:pt x="481342" y="680282"/>
                  <a:pt x="470482" y="677131"/>
                  <a:pt x="465726" y="668489"/>
                </a:cubicBezTo>
                <a:lnTo>
                  <a:pt x="436918" y="616137"/>
                </a:lnTo>
                <a:lnTo>
                  <a:pt x="406002" y="624488"/>
                </a:lnTo>
                <a:lnTo>
                  <a:pt x="406002" y="686992"/>
                </a:lnTo>
                <a:cubicBezTo>
                  <a:pt x="406002" y="696856"/>
                  <a:pt x="398006" y="704852"/>
                  <a:pt x="388142" y="704852"/>
                </a:cubicBezTo>
                <a:lnTo>
                  <a:pt x="314324" y="704852"/>
                </a:lnTo>
                <a:cubicBezTo>
                  <a:pt x="304460" y="704852"/>
                  <a:pt x="296464" y="696856"/>
                  <a:pt x="296464" y="686992"/>
                </a:cubicBezTo>
                <a:lnTo>
                  <a:pt x="296464" y="625750"/>
                </a:lnTo>
                <a:lnTo>
                  <a:pt x="293187" y="625419"/>
                </a:lnTo>
                <a:lnTo>
                  <a:pt x="264996" y="614351"/>
                </a:lnTo>
                <a:lnTo>
                  <a:pt x="232777" y="669305"/>
                </a:lnTo>
                <a:cubicBezTo>
                  <a:pt x="227788" y="677814"/>
                  <a:pt x="216846" y="680668"/>
                  <a:pt x="208337" y="675679"/>
                </a:cubicBezTo>
                <a:lnTo>
                  <a:pt x="144657" y="638343"/>
                </a:lnTo>
                <a:cubicBezTo>
                  <a:pt x="136147" y="633354"/>
                  <a:pt x="133294" y="622412"/>
                  <a:pt x="138283" y="613903"/>
                </a:cubicBezTo>
                <a:lnTo>
                  <a:pt x="169846" y="560067"/>
                </a:lnTo>
                <a:lnTo>
                  <a:pt x="145858" y="539299"/>
                </a:lnTo>
                <a:lnTo>
                  <a:pt x="90616" y="571313"/>
                </a:lnTo>
                <a:cubicBezTo>
                  <a:pt x="82082" y="576259"/>
                  <a:pt x="71154" y="573350"/>
                  <a:pt x="66208" y="564816"/>
                </a:cubicBezTo>
                <a:lnTo>
                  <a:pt x="29195" y="500947"/>
                </a:lnTo>
                <a:cubicBezTo>
                  <a:pt x="24249" y="492413"/>
                  <a:pt x="27158" y="481485"/>
                  <a:pt x="35693" y="476540"/>
                </a:cubicBezTo>
                <a:lnTo>
                  <a:pt x="88374" y="446010"/>
                </a:lnTo>
                <a:lnTo>
                  <a:pt x="78211" y="408386"/>
                </a:lnTo>
                <a:lnTo>
                  <a:pt x="17860" y="408386"/>
                </a:lnTo>
                <a:cubicBezTo>
                  <a:pt x="7996" y="408386"/>
                  <a:pt x="0" y="400390"/>
                  <a:pt x="0" y="390526"/>
                </a:cubicBezTo>
                <a:lnTo>
                  <a:pt x="0" y="316708"/>
                </a:lnTo>
                <a:cubicBezTo>
                  <a:pt x="0" y="306844"/>
                  <a:pt x="7996" y="298848"/>
                  <a:pt x="17860" y="298848"/>
                </a:cubicBezTo>
                <a:lnTo>
                  <a:pt x="78853" y="298848"/>
                </a:lnTo>
                <a:lnTo>
                  <a:pt x="87657" y="266255"/>
                </a:lnTo>
                <a:lnTo>
                  <a:pt x="35022" y="234089"/>
                </a:lnTo>
                <a:cubicBezTo>
                  <a:pt x="26605" y="228945"/>
                  <a:pt x="23952" y="217953"/>
                  <a:pt x="29095" y="209536"/>
                </a:cubicBezTo>
                <a:lnTo>
                  <a:pt x="67588" y="146549"/>
                </a:lnTo>
                <a:cubicBezTo>
                  <a:pt x="72732" y="138132"/>
                  <a:pt x="83725" y="135479"/>
                  <a:pt x="92141" y="140622"/>
                </a:cubicBezTo>
                <a:lnTo>
                  <a:pt x="144263" y="172475"/>
                </a:lnTo>
                <a:lnTo>
                  <a:pt x="167420" y="146683"/>
                </a:lnTo>
                <a:lnTo>
                  <a:pt x="135881" y="93848"/>
                </a:lnTo>
                <a:cubicBezTo>
                  <a:pt x="130825" y="85378"/>
                  <a:pt x="133593" y="74414"/>
                  <a:pt x="142062" y="69358"/>
                </a:cubicBezTo>
                <a:lnTo>
                  <a:pt x="205446" y="31522"/>
                </a:lnTo>
                <a:cubicBezTo>
                  <a:pt x="213916" y="26466"/>
                  <a:pt x="224880" y="29233"/>
                  <a:pt x="229936" y="37703"/>
                </a:cubicBezTo>
                <a:lnTo>
                  <a:pt x="263739" y="94331"/>
                </a:lnTo>
                <a:lnTo>
                  <a:pt x="293187" y="84193"/>
                </a:lnTo>
                <a:lnTo>
                  <a:pt x="294086" y="84102"/>
                </a:lnTo>
                <a:lnTo>
                  <a:pt x="294086" y="17860"/>
                </a:lnTo>
                <a:cubicBezTo>
                  <a:pt x="294086" y="7996"/>
                  <a:pt x="302082" y="0"/>
                  <a:pt x="311946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0" name="Google Shape;210;p3"/>
          <p:cNvSpPr/>
          <p:nvPr/>
        </p:nvSpPr>
        <p:spPr>
          <a:xfrm>
            <a:off x="2665028" y="4756769"/>
            <a:ext cx="725488" cy="725488"/>
          </a:xfrm>
          <a:custGeom>
            <a:avLst/>
            <a:gdLst/>
            <a:ahLst/>
            <a:cxnLst/>
            <a:rect l="l" t="t" r="r" b="b"/>
            <a:pathLst>
              <a:path w="4748831" h="4778126" extrusionOk="0">
                <a:moveTo>
                  <a:pt x="2339029" y="2013480"/>
                </a:moveTo>
                <a:cubicBezTo>
                  <a:pt x="2532402" y="2013480"/>
                  <a:pt x="2689162" y="2170240"/>
                  <a:pt x="2689162" y="2363613"/>
                </a:cubicBezTo>
                <a:cubicBezTo>
                  <a:pt x="2689162" y="2556986"/>
                  <a:pt x="2532402" y="2713746"/>
                  <a:pt x="2339029" y="2713746"/>
                </a:cubicBezTo>
                <a:cubicBezTo>
                  <a:pt x="2145656" y="2713746"/>
                  <a:pt x="1988896" y="2556986"/>
                  <a:pt x="1988896" y="2363613"/>
                </a:cubicBezTo>
                <a:cubicBezTo>
                  <a:pt x="1988896" y="2170240"/>
                  <a:pt x="2145656" y="2013480"/>
                  <a:pt x="2339029" y="2013480"/>
                </a:cubicBezTo>
                <a:close/>
                <a:moveTo>
                  <a:pt x="2339029" y="1805471"/>
                </a:moveTo>
                <a:cubicBezTo>
                  <a:pt x="2030776" y="1805471"/>
                  <a:pt x="1780887" y="2055360"/>
                  <a:pt x="1780887" y="2363613"/>
                </a:cubicBezTo>
                <a:cubicBezTo>
                  <a:pt x="1780887" y="2671866"/>
                  <a:pt x="2030776" y="2921755"/>
                  <a:pt x="2339029" y="2921755"/>
                </a:cubicBezTo>
                <a:cubicBezTo>
                  <a:pt x="2647282" y="2921755"/>
                  <a:pt x="2897171" y="2671866"/>
                  <a:pt x="2897171" y="2363613"/>
                </a:cubicBezTo>
                <a:cubicBezTo>
                  <a:pt x="2897171" y="2055360"/>
                  <a:pt x="2647282" y="1805471"/>
                  <a:pt x="2339029" y="1805471"/>
                </a:cubicBezTo>
                <a:close/>
                <a:moveTo>
                  <a:pt x="2339029" y="1546636"/>
                </a:moveTo>
                <a:cubicBezTo>
                  <a:pt x="2790233" y="1546636"/>
                  <a:pt x="3156006" y="1912409"/>
                  <a:pt x="3156006" y="2363613"/>
                </a:cubicBezTo>
                <a:cubicBezTo>
                  <a:pt x="3156006" y="2814817"/>
                  <a:pt x="2790233" y="3180590"/>
                  <a:pt x="2339029" y="3180590"/>
                </a:cubicBezTo>
                <a:cubicBezTo>
                  <a:pt x="1887825" y="3180590"/>
                  <a:pt x="1522052" y="2814817"/>
                  <a:pt x="1522052" y="2363613"/>
                </a:cubicBezTo>
                <a:cubicBezTo>
                  <a:pt x="1522052" y="1912409"/>
                  <a:pt x="1887825" y="1546636"/>
                  <a:pt x="2339029" y="1546636"/>
                </a:cubicBezTo>
                <a:close/>
                <a:moveTo>
                  <a:pt x="2339030" y="1079790"/>
                </a:moveTo>
                <a:cubicBezTo>
                  <a:pt x="1629994" y="1079790"/>
                  <a:pt x="1055209" y="1654576"/>
                  <a:pt x="1055209" y="2363611"/>
                </a:cubicBezTo>
                <a:cubicBezTo>
                  <a:pt x="1055209" y="3072646"/>
                  <a:pt x="1629994" y="3647432"/>
                  <a:pt x="2339030" y="3647432"/>
                </a:cubicBezTo>
                <a:cubicBezTo>
                  <a:pt x="3048065" y="3647432"/>
                  <a:pt x="3622851" y="3072646"/>
                  <a:pt x="3622851" y="2363611"/>
                </a:cubicBezTo>
                <a:cubicBezTo>
                  <a:pt x="3622851" y="1654576"/>
                  <a:pt x="3048065" y="1079790"/>
                  <a:pt x="2339030" y="1079790"/>
                </a:cubicBezTo>
                <a:close/>
                <a:moveTo>
                  <a:pt x="2398310" y="1118"/>
                </a:moveTo>
                <a:cubicBezTo>
                  <a:pt x="2492721" y="-4755"/>
                  <a:pt x="2604110" y="9712"/>
                  <a:pt x="2669860" y="112464"/>
                </a:cubicBezTo>
                <a:cubicBezTo>
                  <a:pt x="2972269" y="597331"/>
                  <a:pt x="3051294" y="832997"/>
                  <a:pt x="3791425" y="606462"/>
                </a:cubicBezTo>
                <a:cubicBezTo>
                  <a:pt x="4192161" y="537180"/>
                  <a:pt x="4257818" y="945101"/>
                  <a:pt x="4192876" y="1035588"/>
                </a:cubicBezTo>
                <a:cubicBezTo>
                  <a:pt x="3999234" y="1448801"/>
                  <a:pt x="4007268" y="1865348"/>
                  <a:pt x="4529466" y="2069136"/>
                </a:cubicBezTo>
                <a:cubicBezTo>
                  <a:pt x="4850464" y="2220384"/>
                  <a:pt x="4779000" y="2563578"/>
                  <a:pt x="4571578" y="2685392"/>
                </a:cubicBezTo>
                <a:cubicBezTo>
                  <a:pt x="4108307" y="2912016"/>
                  <a:pt x="3903124" y="3193779"/>
                  <a:pt x="4102489" y="3708908"/>
                </a:cubicBezTo>
                <a:cubicBezTo>
                  <a:pt x="4194859" y="4125404"/>
                  <a:pt x="3865656" y="4217413"/>
                  <a:pt x="3650641" y="4149330"/>
                </a:cubicBezTo>
                <a:cubicBezTo>
                  <a:pt x="3054349" y="3925010"/>
                  <a:pt x="2813522" y="4329172"/>
                  <a:pt x="2637303" y="4622185"/>
                </a:cubicBezTo>
                <a:cubicBezTo>
                  <a:pt x="2435405" y="4910785"/>
                  <a:pt x="2074914" y="4753428"/>
                  <a:pt x="2032471" y="4516602"/>
                </a:cubicBezTo>
                <a:cubicBezTo>
                  <a:pt x="1900509" y="4119570"/>
                  <a:pt x="1437861" y="4001345"/>
                  <a:pt x="1091929" y="4090609"/>
                </a:cubicBezTo>
                <a:cubicBezTo>
                  <a:pt x="680384" y="4271870"/>
                  <a:pt x="545975" y="3847601"/>
                  <a:pt x="593766" y="3697856"/>
                </a:cubicBezTo>
                <a:cubicBezTo>
                  <a:pt x="818834" y="2971472"/>
                  <a:pt x="634747" y="2871431"/>
                  <a:pt x="173180" y="2588560"/>
                </a:cubicBezTo>
                <a:cubicBezTo>
                  <a:pt x="-64928" y="2419914"/>
                  <a:pt x="-43681" y="2199392"/>
                  <a:pt x="152641" y="2069646"/>
                </a:cubicBezTo>
                <a:cubicBezTo>
                  <a:pt x="758708" y="1770643"/>
                  <a:pt x="814786" y="1485339"/>
                  <a:pt x="639981" y="984005"/>
                </a:cubicBezTo>
                <a:cubicBezTo>
                  <a:pt x="561275" y="722427"/>
                  <a:pt x="796835" y="500562"/>
                  <a:pt x="1091159" y="588313"/>
                </a:cubicBezTo>
                <a:cubicBezTo>
                  <a:pt x="1532729" y="751949"/>
                  <a:pt x="1932185" y="623208"/>
                  <a:pt x="2171480" y="154691"/>
                </a:cubicBezTo>
                <a:cubicBezTo>
                  <a:pt x="2216942" y="57019"/>
                  <a:pt x="2303900" y="6992"/>
                  <a:pt x="2398310" y="111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1" name="Google Shape;211;p3"/>
          <p:cNvSpPr/>
          <p:nvPr/>
        </p:nvSpPr>
        <p:spPr>
          <a:xfrm>
            <a:off x="838782" y="4801219"/>
            <a:ext cx="638175" cy="636588"/>
          </a:xfrm>
          <a:custGeom>
            <a:avLst/>
            <a:gdLst/>
            <a:ahLst/>
            <a:cxnLst/>
            <a:rect l="l" t="t" r="r" b="b"/>
            <a:pathLst>
              <a:path w="6777295" h="6778210" extrusionOk="0">
                <a:moveTo>
                  <a:pt x="3397910" y="2228671"/>
                </a:moveTo>
                <a:cubicBezTo>
                  <a:pt x="2746373" y="2228671"/>
                  <a:pt x="2218198" y="2756846"/>
                  <a:pt x="2218198" y="3408383"/>
                </a:cubicBezTo>
                <a:cubicBezTo>
                  <a:pt x="2218198" y="4059920"/>
                  <a:pt x="2746373" y="4588095"/>
                  <a:pt x="3397910" y="4588095"/>
                </a:cubicBezTo>
                <a:cubicBezTo>
                  <a:pt x="4049447" y="4588095"/>
                  <a:pt x="4577622" y="4059920"/>
                  <a:pt x="4577622" y="3408383"/>
                </a:cubicBezTo>
                <a:cubicBezTo>
                  <a:pt x="4577622" y="2756846"/>
                  <a:pt x="4049447" y="2228671"/>
                  <a:pt x="3397910" y="2228671"/>
                </a:cubicBezTo>
                <a:close/>
                <a:moveTo>
                  <a:pt x="3671241" y="0"/>
                </a:moveTo>
                <a:cubicBezTo>
                  <a:pt x="3833961" y="4522"/>
                  <a:pt x="3896666" y="80485"/>
                  <a:pt x="3916511" y="177877"/>
                </a:cubicBezTo>
                <a:lnTo>
                  <a:pt x="4107225" y="963843"/>
                </a:lnTo>
                <a:lnTo>
                  <a:pt x="4152473" y="975477"/>
                </a:lnTo>
                <a:cubicBezTo>
                  <a:pt x="4231928" y="1000191"/>
                  <a:pt x="4309710" y="1028704"/>
                  <a:pt x="4385604" y="1060804"/>
                </a:cubicBezTo>
                <a:lnTo>
                  <a:pt x="4573155" y="1151152"/>
                </a:lnTo>
                <a:lnTo>
                  <a:pt x="5371449" y="653195"/>
                </a:lnTo>
                <a:cubicBezTo>
                  <a:pt x="5420113" y="629371"/>
                  <a:pt x="5474946" y="615800"/>
                  <a:pt x="5529956" y="621597"/>
                </a:cubicBezTo>
                <a:cubicBezTo>
                  <a:pt x="5584966" y="627393"/>
                  <a:pt x="5640152" y="652557"/>
                  <a:pt x="5689521" y="706202"/>
                </a:cubicBezTo>
                <a:lnTo>
                  <a:pt x="6100442" y="1121544"/>
                </a:lnTo>
                <a:cubicBezTo>
                  <a:pt x="6220328" y="1241205"/>
                  <a:pt x="6178760" y="1331989"/>
                  <a:pt x="6134789" y="1416570"/>
                </a:cubicBezTo>
                <a:lnTo>
                  <a:pt x="5633482" y="2198425"/>
                </a:lnTo>
                <a:lnTo>
                  <a:pt x="5735964" y="2411164"/>
                </a:lnTo>
                <a:cubicBezTo>
                  <a:pt x="5768065" y="2487059"/>
                  <a:pt x="5796578" y="2564840"/>
                  <a:pt x="5821291" y="2644295"/>
                </a:cubicBezTo>
                <a:lnTo>
                  <a:pt x="5826216" y="2663448"/>
                </a:lnTo>
                <a:lnTo>
                  <a:pt x="6585992" y="2864858"/>
                </a:lnTo>
                <a:cubicBezTo>
                  <a:pt x="6710855" y="2899232"/>
                  <a:pt x="6772342" y="2993857"/>
                  <a:pt x="6777230" y="3117758"/>
                </a:cubicBezTo>
                <a:lnTo>
                  <a:pt x="6777295" y="3687150"/>
                </a:lnTo>
                <a:cubicBezTo>
                  <a:pt x="6758876" y="3882604"/>
                  <a:pt x="6656848" y="3927981"/>
                  <a:pt x="6538695" y="3950713"/>
                </a:cubicBezTo>
                <a:lnTo>
                  <a:pt x="5824955" y="4139172"/>
                </a:lnTo>
                <a:lnTo>
                  <a:pt x="5821291" y="4153421"/>
                </a:lnTo>
                <a:cubicBezTo>
                  <a:pt x="5796578" y="4232876"/>
                  <a:pt x="5768065" y="4310658"/>
                  <a:pt x="5735964" y="4386552"/>
                </a:cubicBezTo>
                <a:lnTo>
                  <a:pt x="5636719" y="4592572"/>
                </a:lnTo>
                <a:lnTo>
                  <a:pt x="6144626" y="5404429"/>
                </a:lnTo>
                <a:cubicBezTo>
                  <a:pt x="6196938" y="5524570"/>
                  <a:pt x="6190465" y="5602744"/>
                  <a:pt x="6091899" y="5698548"/>
                </a:cubicBezTo>
                <a:lnTo>
                  <a:pt x="5688105" y="6103031"/>
                </a:lnTo>
                <a:cubicBezTo>
                  <a:pt x="5534526" y="6225322"/>
                  <a:pt x="5443774" y="6183293"/>
                  <a:pt x="5332750" y="6120292"/>
                </a:cubicBezTo>
                <a:lnTo>
                  <a:pt x="4567823" y="5649133"/>
                </a:lnTo>
                <a:lnTo>
                  <a:pt x="4385604" y="5736912"/>
                </a:lnTo>
                <a:cubicBezTo>
                  <a:pt x="4309710" y="5769013"/>
                  <a:pt x="4231928" y="5797526"/>
                  <a:pt x="4152473" y="5822239"/>
                </a:cubicBezTo>
                <a:lnTo>
                  <a:pt x="4117835" y="5831145"/>
                </a:lnTo>
                <a:lnTo>
                  <a:pt x="4113203" y="5847639"/>
                </a:lnTo>
                <a:cubicBezTo>
                  <a:pt x="4047461" y="6092951"/>
                  <a:pt x="3964341" y="6470221"/>
                  <a:pt x="3914129" y="6619874"/>
                </a:cubicBezTo>
                <a:cubicBezTo>
                  <a:pt x="3887703" y="6712326"/>
                  <a:pt x="3854823" y="6764536"/>
                  <a:pt x="3793478" y="6777831"/>
                </a:cubicBezTo>
                <a:lnTo>
                  <a:pt x="2972185" y="6778209"/>
                </a:lnTo>
                <a:cubicBezTo>
                  <a:pt x="2913816" y="6778669"/>
                  <a:pt x="2860212" y="6698165"/>
                  <a:pt x="2839943" y="6608136"/>
                </a:cubicBezTo>
                <a:lnTo>
                  <a:pt x="2654604" y="5825133"/>
                </a:lnTo>
                <a:lnTo>
                  <a:pt x="2643347" y="5822239"/>
                </a:lnTo>
                <a:cubicBezTo>
                  <a:pt x="2563892" y="5797526"/>
                  <a:pt x="2486111" y="5769013"/>
                  <a:pt x="2410216" y="5736912"/>
                </a:cubicBezTo>
                <a:lnTo>
                  <a:pt x="2214083" y="5642430"/>
                </a:lnTo>
                <a:lnTo>
                  <a:pt x="1398592" y="6142368"/>
                </a:lnTo>
                <a:cubicBezTo>
                  <a:pt x="1254800" y="6204071"/>
                  <a:pt x="1194452" y="6210621"/>
                  <a:pt x="1087584" y="6105525"/>
                </a:cubicBezTo>
                <a:cubicBezTo>
                  <a:pt x="964840" y="5984554"/>
                  <a:pt x="775550" y="5793840"/>
                  <a:pt x="681185" y="5683249"/>
                </a:cubicBezTo>
                <a:cubicBezTo>
                  <a:pt x="596344" y="5591709"/>
                  <a:pt x="549201" y="5536805"/>
                  <a:pt x="626169" y="5388005"/>
                </a:cubicBezTo>
                <a:lnTo>
                  <a:pt x="1150585" y="4574893"/>
                </a:lnTo>
                <a:lnTo>
                  <a:pt x="1059856" y="4386552"/>
                </a:lnTo>
                <a:cubicBezTo>
                  <a:pt x="1027756" y="4310658"/>
                  <a:pt x="999242" y="4232876"/>
                  <a:pt x="974529" y="4153421"/>
                </a:cubicBezTo>
                <a:lnTo>
                  <a:pt x="970991" y="4139661"/>
                </a:lnTo>
                <a:lnTo>
                  <a:pt x="197582" y="3949165"/>
                </a:lnTo>
                <a:cubicBezTo>
                  <a:pt x="51821" y="3892266"/>
                  <a:pt x="4219" y="3854600"/>
                  <a:pt x="1784" y="3704733"/>
                </a:cubicBezTo>
                <a:cubicBezTo>
                  <a:pt x="-830" y="3532417"/>
                  <a:pt x="-1943" y="3263714"/>
                  <a:pt x="8386" y="3118702"/>
                </a:cubicBezTo>
                <a:cubicBezTo>
                  <a:pt x="12139" y="2993948"/>
                  <a:pt x="17057" y="2921749"/>
                  <a:pt x="176293" y="2869698"/>
                </a:cubicBezTo>
                <a:lnTo>
                  <a:pt x="970155" y="2661307"/>
                </a:lnTo>
                <a:lnTo>
                  <a:pt x="974529" y="2644295"/>
                </a:lnTo>
                <a:cubicBezTo>
                  <a:pt x="999242" y="2564840"/>
                  <a:pt x="1027756" y="2487059"/>
                  <a:pt x="1059856" y="2411164"/>
                </a:cubicBezTo>
                <a:lnTo>
                  <a:pt x="1152290" y="2219284"/>
                </a:lnTo>
                <a:lnTo>
                  <a:pt x="655372" y="1445969"/>
                </a:lnTo>
                <a:cubicBezTo>
                  <a:pt x="583750" y="1316460"/>
                  <a:pt x="562997" y="1253121"/>
                  <a:pt x="665393" y="1134138"/>
                </a:cubicBezTo>
                <a:cubicBezTo>
                  <a:pt x="783263" y="1008413"/>
                  <a:pt x="985068" y="811249"/>
                  <a:pt x="1096444" y="701452"/>
                </a:cubicBezTo>
                <a:cubicBezTo>
                  <a:pt x="1152316" y="647015"/>
                  <a:pt x="1212852" y="613857"/>
                  <a:pt x="1275555" y="611422"/>
                </a:cubicBezTo>
                <a:cubicBezTo>
                  <a:pt x="1313177" y="609961"/>
                  <a:pt x="1351579" y="619561"/>
                  <a:pt x="1390222" y="642260"/>
                </a:cubicBezTo>
                <a:lnTo>
                  <a:pt x="2205035" y="1159645"/>
                </a:lnTo>
                <a:lnTo>
                  <a:pt x="2410216" y="1060804"/>
                </a:lnTo>
                <a:cubicBezTo>
                  <a:pt x="2486111" y="1028704"/>
                  <a:pt x="2563892" y="1000191"/>
                  <a:pt x="2643347" y="975477"/>
                </a:cubicBezTo>
                <a:lnTo>
                  <a:pt x="2652670" y="973080"/>
                </a:lnTo>
                <a:lnTo>
                  <a:pt x="2838710" y="189783"/>
                </a:lnTo>
                <a:cubicBezTo>
                  <a:pt x="2872540" y="86835"/>
                  <a:pt x="2956376" y="-1827"/>
                  <a:pt x="3102124" y="238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2" name="Google Shape;212;p3"/>
          <p:cNvSpPr/>
          <p:nvPr/>
        </p:nvSpPr>
        <p:spPr>
          <a:xfrm rot="10800000" flipH="1">
            <a:off x="7799517" y="4878635"/>
            <a:ext cx="685800" cy="608012"/>
          </a:xfrm>
          <a:custGeom>
            <a:avLst/>
            <a:gdLst/>
            <a:ahLst/>
            <a:cxnLst/>
            <a:rect l="l" t="t" r="r" b="b"/>
            <a:pathLst>
              <a:path w="3056554" h="2712728" extrusionOk="0">
                <a:moveTo>
                  <a:pt x="1356363" y="2712728"/>
                </a:moveTo>
                <a:cubicBezTo>
                  <a:pt x="2058643" y="2712728"/>
                  <a:pt x="2636264" y="2178999"/>
                  <a:pt x="2705723" y="1495044"/>
                </a:cubicBezTo>
                <a:lnTo>
                  <a:pt x="2712682" y="1357244"/>
                </a:lnTo>
                <a:lnTo>
                  <a:pt x="3056554" y="1357244"/>
                </a:lnTo>
                <a:lnTo>
                  <a:pt x="2510720" y="646797"/>
                </a:lnTo>
                <a:lnTo>
                  <a:pt x="2497427" y="624914"/>
                </a:lnTo>
                <a:lnTo>
                  <a:pt x="2495733" y="627290"/>
                </a:lnTo>
                <a:lnTo>
                  <a:pt x="2453973" y="572935"/>
                </a:lnTo>
                <a:lnTo>
                  <a:pt x="1859652" y="1357244"/>
                </a:lnTo>
                <a:lnTo>
                  <a:pt x="2185066" y="1357244"/>
                </a:lnTo>
                <a:lnTo>
                  <a:pt x="2180832" y="1441099"/>
                </a:lnTo>
                <a:cubicBezTo>
                  <a:pt x="2138392" y="1859000"/>
                  <a:pt x="1785461" y="2185113"/>
                  <a:pt x="1356363" y="2185113"/>
                </a:cubicBezTo>
                <a:cubicBezTo>
                  <a:pt x="898658" y="2185113"/>
                  <a:pt x="527615" y="1814069"/>
                  <a:pt x="527615" y="1356364"/>
                </a:cubicBezTo>
                <a:cubicBezTo>
                  <a:pt x="527615" y="898659"/>
                  <a:pt x="898658" y="527615"/>
                  <a:pt x="1356363" y="527615"/>
                </a:cubicBezTo>
                <a:cubicBezTo>
                  <a:pt x="1570912" y="527615"/>
                  <a:pt x="1766420" y="609143"/>
                  <a:pt x="1913595" y="742909"/>
                </a:cubicBezTo>
                <a:lnTo>
                  <a:pt x="1975473" y="806281"/>
                </a:lnTo>
                <a:lnTo>
                  <a:pt x="2286122" y="370559"/>
                </a:lnTo>
                <a:lnTo>
                  <a:pt x="2268351" y="352359"/>
                </a:lnTo>
                <a:cubicBezTo>
                  <a:pt x="2027478" y="133432"/>
                  <a:pt x="1707503" y="0"/>
                  <a:pt x="1356363" y="0"/>
                </a:cubicBezTo>
                <a:cubicBezTo>
                  <a:pt x="607264" y="0"/>
                  <a:pt x="0" y="607265"/>
                  <a:pt x="0" y="1356364"/>
                </a:cubicBezTo>
                <a:cubicBezTo>
                  <a:pt x="0" y="2105463"/>
                  <a:pt x="607264" y="2712728"/>
                  <a:pt x="1356363" y="271272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3" name="Google Shape;213;p3"/>
          <p:cNvSpPr/>
          <p:nvPr/>
        </p:nvSpPr>
        <p:spPr>
          <a:xfrm rot="-2600209">
            <a:off x="6242707" y="6112601"/>
            <a:ext cx="407988" cy="711200"/>
          </a:xfrm>
          <a:custGeom>
            <a:avLst/>
            <a:gdLst/>
            <a:ahLst/>
            <a:cxnLst/>
            <a:rect l="l" t="t" r="r" b="b"/>
            <a:pathLst>
              <a:path w="2278359" h="3989954" extrusionOk="0">
                <a:moveTo>
                  <a:pt x="1792357" y="471044"/>
                </a:moveTo>
                <a:cubicBezTo>
                  <a:pt x="1406533" y="106992"/>
                  <a:pt x="798638" y="124643"/>
                  <a:pt x="434587" y="510467"/>
                </a:cubicBezTo>
                <a:cubicBezTo>
                  <a:pt x="70537" y="896291"/>
                  <a:pt x="88188" y="1504185"/>
                  <a:pt x="474013" y="1868237"/>
                </a:cubicBezTo>
                <a:cubicBezTo>
                  <a:pt x="859838" y="2232288"/>
                  <a:pt x="1467733" y="2214638"/>
                  <a:pt x="1831783" y="1828814"/>
                </a:cubicBezTo>
                <a:cubicBezTo>
                  <a:pt x="2195834" y="1442990"/>
                  <a:pt x="2178182" y="835095"/>
                  <a:pt x="1792357" y="471044"/>
                </a:cubicBezTo>
                <a:close/>
                <a:moveTo>
                  <a:pt x="1885333" y="283261"/>
                </a:moveTo>
                <a:cubicBezTo>
                  <a:pt x="1914390" y="308960"/>
                  <a:pt x="1942450" y="336397"/>
                  <a:pt x="1969376" y="365568"/>
                </a:cubicBezTo>
                <a:cubicBezTo>
                  <a:pt x="2400194" y="832304"/>
                  <a:pt x="2377747" y="1566184"/>
                  <a:pt x="1919239" y="2004733"/>
                </a:cubicBezTo>
                <a:cubicBezTo>
                  <a:pt x="1747300" y="2169194"/>
                  <a:pt x="1538456" y="2268763"/>
                  <a:pt x="1321847" y="2304377"/>
                </a:cubicBezTo>
                <a:lnTo>
                  <a:pt x="1255970" y="2308700"/>
                </a:lnTo>
                <a:lnTo>
                  <a:pt x="1255970" y="2543326"/>
                </a:lnTo>
                <a:lnTo>
                  <a:pt x="1309237" y="2582393"/>
                </a:lnTo>
                <a:cubicBezTo>
                  <a:pt x="1365185" y="2643003"/>
                  <a:pt x="1398412" y="2725341"/>
                  <a:pt x="1395670" y="2815036"/>
                </a:cubicBezTo>
                <a:lnTo>
                  <a:pt x="1369365" y="3675091"/>
                </a:lnTo>
                <a:cubicBezTo>
                  <a:pt x="1363875" y="3854485"/>
                  <a:pt x="1216570" y="3995377"/>
                  <a:pt x="1040345" y="3989794"/>
                </a:cubicBezTo>
                <a:lnTo>
                  <a:pt x="1040345" y="3989790"/>
                </a:lnTo>
                <a:cubicBezTo>
                  <a:pt x="864115" y="3984202"/>
                  <a:pt x="725707" y="3834251"/>
                  <a:pt x="731192" y="3654862"/>
                </a:cubicBezTo>
                <a:lnTo>
                  <a:pt x="757502" y="2794811"/>
                </a:lnTo>
                <a:cubicBezTo>
                  <a:pt x="760244" y="2705112"/>
                  <a:pt x="798445" y="2625041"/>
                  <a:pt x="857986" y="2568093"/>
                </a:cubicBezTo>
                <a:lnTo>
                  <a:pt x="934106" y="2519287"/>
                </a:lnTo>
                <a:lnTo>
                  <a:pt x="934106" y="2296711"/>
                </a:lnTo>
                <a:lnTo>
                  <a:pt x="886906" y="2290589"/>
                </a:lnTo>
                <a:cubicBezTo>
                  <a:pt x="672890" y="2241330"/>
                  <a:pt x="470536" y="2128727"/>
                  <a:pt x="308981" y="1953696"/>
                </a:cubicBezTo>
                <a:cubicBezTo>
                  <a:pt x="-121834" y="1486961"/>
                  <a:pt x="-99387" y="753081"/>
                  <a:pt x="359117" y="314532"/>
                </a:cubicBezTo>
                <a:cubicBezTo>
                  <a:pt x="788968" y="-96612"/>
                  <a:pt x="1449465" y="-102226"/>
                  <a:pt x="1885333" y="28326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4" name="Google Shape;214;p3"/>
          <p:cNvSpPr/>
          <p:nvPr/>
        </p:nvSpPr>
        <p:spPr>
          <a:xfrm rot="10800000" flipH="1">
            <a:off x="7727092" y="6169930"/>
            <a:ext cx="738188" cy="588962"/>
          </a:xfrm>
          <a:custGeom>
            <a:avLst/>
            <a:gdLst/>
            <a:ahLst/>
            <a:cxnLst/>
            <a:rect l="l" t="t" r="r" b="b"/>
            <a:pathLst>
              <a:path w="2754814" h="2194413" extrusionOk="0">
                <a:moveTo>
                  <a:pt x="282746" y="1099280"/>
                </a:moveTo>
                <a:lnTo>
                  <a:pt x="709657" y="1099280"/>
                </a:lnTo>
                <a:lnTo>
                  <a:pt x="709448" y="1097207"/>
                </a:lnTo>
                <a:cubicBezTo>
                  <a:pt x="709448" y="726954"/>
                  <a:pt x="1009597" y="426804"/>
                  <a:pt x="1379849" y="426804"/>
                </a:cubicBezTo>
                <a:cubicBezTo>
                  <a:pt x="1553404" y="426804"/>
                  <a:pt x="1711556" y="492756"/>
                  <a:pt x="1830612" y="600963"/>
                </a:cubicBezTo>
                <a:lnTo>
                  <a:pt x="1874686" y="646102"/>
                </a:lnTo>
                <a:lnTo>
                  <a:pt x="2128534" y="296683"/>
                </a:lnTo>
                <a:lnTo>
                  <a:pt x="2077774" y="250548"/>
                </a:lnTo>
                <a:cubicBezTo>
                  <a:pt x="1888111" y="94026"/>
                  <a:pt x="1644960" y="0"/>
                  <a:pt x="1379848" y="0"/>
                </a:cubicBezTo>
                <a:cubicBezTo>
                  <a:pt x="773878" y="0"/>
                  <a:pt x="282642" y="491237"/>
                  <a:pt x="282642" y="1097207"/>
                </a:cubicBezTo>
                <a:close/>
                <a:moveTo>
                  <a:pt x="473751" y="1737746"/>
                </a:moveTo>
                <a:lnTo>
                  <a:pt x="955866" y="1099280"/>
                </a:lnTo>
                <a:lnTo>
                  <a:pt x="0" y="1099280"/>
                </a:lnTo>
                <a:close/>
                <a:moveTo>
                  <a:pt x="1379848" y="2194413"/>
                </a:moveTo>
                <a:cubicBezTo>
                  <a:pt x="1947946" y="2194413"/>
                  <a:pt x="2415202" y="1762663"/>
                  <a:pt x="2471390" y="1209390"/>
                </a:cubicBezTo>
                <a:lnTo>
                  <a:pt x="2477038" y="1097545"/>
                </a:lnTo>
                <a:lnTo>
                  <a:pt x="2754814" y="1097545"/>
                </a:lnTo>
                <a:lnTo>
                  <a:pt x="2263727" y="444792"/>
                </a:lnTo>
                <a:lnTo>
                  <a:pt x="1776328" y="1097545"/>
                </a:lnTo>
                <a:lnTo>
                  <a:pt x="2050217" y="1097545"/>
                </a:lnTo>
                <a:lnTo>
                  <a:pt x="2036631" y="1232316"/>
                </a:lnTo>
                <a:cubicBezTo>
                  <a:pt x="1974118" y="1537807"/>
                  <a:pt x="1703819" y="1767609"/>
                  <a:pt x="1379849" y="1767609"/>
                </a:cubicBezTo>
                <a:cubicBezTo>
                  <a:pt x="1206293" y="1767609"/>
                  <a:pt x="1048141" y="1701658"/>
                  <a:pt x="929086" y="1593451"/>
                </a:cubicBezTo>
                <a:lnTo>
                  <a:pt x="882169" y="1544239"/>
                </a:lnTo>
                <a:lnTo>
                  <a:pt x="626243" y="1893260"/>
                </a:lnTo>
                <a:lnTo>
                  <a:pt x="681923" y="1943865"/>
                </a:lnTo>
                <a:cubicBezTo>
                  <a:pt x="871584" y="2100387"/>
                  <a:pt x="1114736" y="2194413"/>
                  <a:pt x="1379848" y="219441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15" name="Google Shape;215;p3"/>
          <p:cNvGrpSpPr/>
          <p:nvPr/>
        </p:nvGrpSpPr>
        <p:grpSpPr>
          <a:xfrm>
            <a:off x="9551162" y="4946210"/>
            <a:ext cx="570487" cy="495940"/>
            <a:chOff x="1423344" y="4179037"/>
            <a:chExt cx="717589" cy="623822"/>
          </a:xfrm>
        </p:grpSpPr>
        <p:grpSp>
          <p:nvGrpSpPr>
            <p:cNvPr id="216" name="Google Shape;216;p3"/>
            <p:cNvGrpSpPr/>
            <p:nvPr/>
          </p:nvGrpSpPr>
          <p:grpSpPr>
            <a:xfrm>
              <a:off x="1857112" y="4188340"/>
              <a:ext cx="283821" cy="603625"/>
              <a:chOff x="1857112" y="4188340"/>
              <a:chExt cx="283821" cy="603625"/>
            </a:xfrm>
          </p:grpSpPr>
          <p:sp>
            <p:nvSpPr>
              <p:cNvPr id="217" name="Google Shape;217;p3"/>
              <p:cNvSpPr/>
              <p:nvPr/>
            </p:nvSpPr>
            <p:spPr>
              <a:xfrm rot="-1743395">
                <a:off x="1858450" y="4251681"/>
                <a:ext cx="281146" cy="78365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8" name="Google Shape;218;p3"/>
              <p:cNvSpPr/>
              <p:nvPr/>
            </p:nvSpPr>
            <p:spPr>
              <a:xfrm>
                <a:off x="1857112" y="4449239"/>
                <a:ext cx="236232" cy="78365"/>
              </a:xfrm>
              <a:prstGeom prst="roundRect">
                <a:avLst>
                  <a:gd name="adj" fmla="val 38892"/>
                </a:avLst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9" name="Google Shape;219;p3"/>
              <p:cNvSpPr/>
              <p:nvPr/>
            </p:nvSpPr>
            <p:spPr>
              <a:xfrm rot="1860000">
                <a:off x="1857215" y="4646796"/>
                <a:ext cx="281146" cy="78365"/>
              </a:xfrm>
              <a:prstGeom prst="roundRect">
                <a:avLst>
                  <a:gd name="adj" fmla="val 38892"/>
                </a:avLst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20" name="Google Shape;220;p3"/>
            <p:cNvSpPr/>
            <p:nvPr/>
          </p:nvSpPr>
          <p:spPr>
            <a:xfrm rot="-5400000">
              <a:off x="1329821" y="4272560"/>
              <a:ext cx="623822" cy="436776"/>
            </a:xfrm>
            <a:custGeom>
              <a:avLst/>
              <a:gdLst/>
              <a:ahLst/>
              <a:cxnLst/>
              <a:rect l="l" t="t" r="r" b="b"/>
              <a:pathLst>
                <a:path w="1507331" h="1055373" extrusionOk="0">
                  <a:moveTo>
                    <a:pt x="1507331" y="1055373"/>
                  </a:moveTo>
                  <a:lnTo>
                    <a:pt x="0" y="1055373"/>
                  </a:lnTo>
                  <a:lnTo>
                    <a:pt x="375443" y="476728"/>
                  </a:lnTo>
                  <a:lnTo>
                    <a:pt x="375443" y="0"/>
                  </a:lnTo>
                  <a:lnTo>
                    <a:pt x="1134268" y="0"/>
                  </a:lnTo>
                  <a:lnTo>
                    <a:pt x="1134268" y="476728"/>
                  </a:lnTo>
                  <a:lnTo>
                    <a:pt x="1507331" y="105537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21" name="Google Shape;221;p3"/>
          <p:cNvGrpSpPr/>
          <p:nvPr/>
        </p:nvGrpSpPr>
        <p:grpSpPr>
          <a:xfrm>
            <a:off x="9437513" y="3407629"/>
            <a:ext cx="647148" cy="621262"/>
            <a:chOff x="3204066" y="2440823"/>
            <a:chExt cx="1226268" cy="1178285"/>
          </a:xfrm>
        </p:grpSpPr>
        <p:sp>
          <p:nvSpPr>
            <p:cNvPr id="222" name="Google Shape;222;p3"/>
            <p:cNvSpPr/>
            <p:nvPr/>
          </p:nvSpPr>
          <p:spPr>
            <a:xfrm>
              <a:off x="3519571" y="2440823"/>
              <a:ext cx="869306" cy="404503"/>
            </a:xfrm>
            <a:custGeom>
              <a:avLst/>
              <a:gdLst/>
              <a:ahLst/>
              <a:cxnLst/>
              <a:rect l="l" t="t" r="r" b="b"/>
              <a:pathLst>
                <a:path w="869306" h="404503" extrusionOk="0">
                  <a:moveTo>
                    <a:pt x="714942" y="0"/>
                  </a:moveTo>
                  <a:lnTo>
                    <a:pt x="869306" y="360325"/>
                  </a:lnTo>
                  <a:lnTo>
                    <a:pt x="469089" y="404503"/>
                  </a:lnTo>
                  <a:lnTo>
                    <a:pt x="534087" y="297561"/>
                  </a:lnTo>
                  <a:lnTo>
                    <a:pt x="519875" y="288625"/>
                  </a:lnTo>
                  <a:cubicBezTo>
                    <a:pt x="425452" y="241317"/>
                    <a:pt x="309979" y="240232"/>
                    <a:pt x="210991" y="295886"/>
                  </a:cubicBezTo>
                  <a:cubicBezTo>
                    <a:pt x="181294" y="312583"/>
                    <a:pt x="155190" y="333200"/>
                    <a:pt x="132961" y="356725"/>
                  </a:cubicBezTo>
                  <a:lnTo>
                    <a:pt x="128933" y="361673"/>
                  </a:lnTo>
                  <a:lnTo>
                    <a:pt x="0" y="194337"/>
                  </a:lnTo>
                  <a:lnTo>
                    <a:pt x="19113" y="176030"/>
                  </a:lnTo>
                  <a:cubicBezTo>
                    <a:pt x="46152" y="152600"/>
                    <a:pt x="75941" y="131530"/>
                    <a:pt x="108342" y="113313"/>
                  </a:cubicBezTo>
                  <a:cubicBezTo>
                    <a:pt x="270350" y="22227"/>
                    <a:pt x="459337" y="24003"/>
                    <a:pt x="613875" y="101429"/>
                  </a:cubicBezTo>
                  <a:lnTo>
                    <a:pt x="643246" y="117962"/>
                  </a:lnTo>
                  <a:lnTo>
                    <a:pt x="71494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3" name="Google Shape;223;p3"/>
            <p:cNvSpPr/>
            <p:nvPr/>
          </p:nvSpPr>
          <p:spPr>
            <a:xfrm>
              <a:off x="3204066" y="2705422"/>
              <a:ext cx="612491" cy="832499"/>
            </a:xfrm>
            <a:custGeom>
              <a:avLst/>
              <a:gdLst/>
              <a:ahLst/>
              <a:cxnLst/>
              <a:rect l="l" t="t" r="r" b="b"/>
              <a:pathLst>
                <a:path w="612491" h="832499" extrusionOk="0">
                  <a:moveTo>
                    <a:pt x="247865" y="0"/>
                  </a:moveTo>
                  <a:lnTo>
                    <a:pt x="483503" y="317615"/>
                  </a:lnTo>
                  <a:lnTo>
                    <a:pt x="360194" y="318866"/>
                  </a:lnTo>
                  <a:lnTo>
                    <a:pt x="360732" y="355000"/>
                  </a:lnTo>
                  <a:cubicBezTo>
                    <a:pt x="365510" y="397469"/>
                    <a:pt x="378694" y="439702"/>
                    <a:pt x="400956" y="479297"/>
                  </a:cubicBezTo>
                  <a:cubicBezTo>
                    <a:pt x="442696" y="553539"/>
                    <a:pt x="508944" y="605330"/>
                    <a:pt x="583865" y="630233"/>
                  </a:cubicBezTo>
                  <a:lnTo>
                    <a:pt x="612491" y="637888"/>
                  </a:lnTo>
                  <a:lnTo>
                    <a:pt x="529832" y="832499"/>
                  </a:lnTo>
                  <a:lnTo>
                    <a:pt x="481406" y="815433"/>
                  </a:lnTo>
                  <a:cubicBezTo>
                    <a:pt x="373837" y="770895"/>
                    <a:pt x="279866" y="691301"/>
                    <a:pt x="218383" y="581945"/>
                  </a:cubicBezTo>
                  <a:cubicBezTo>
                    <a:pt x="172840" y="500941"/>
                    <a:pt x="150512" y="413192"/>
                    <a:pt x="149249" y="326377"/>
                  </a:cubicBezTo>
                  <a:lnTo>
                    <a:pt x="149430" y="321005"/>
                  </a:lnTo>
                  <a:lnTo>
                    <a:pt x="0" y="322521"/>
                  </a:lnTo>
                  <a:lnTo>
                    <a:pt x="247865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4" name="Google Shape;224;p3"/>
            <p:cNvSpPr/>
            <p:nvPr/>
          </p:nvSpPr>
          <p:spPr>
            <a:xfrm>
              <a:off x="3835906" y="2908619"/>
              <a:ext cx="594428" cy="710489"/>
            </a:xfrm>
            <a:custGeom>
              <a:avLst/>
              <a:gdLst/>
              <a:ahLst/>
              <a:cxnLst/>
              <a:rect l="l" t="t" r="r" b="b"/>
              <a:pathLst>
                <a:path w="594427" h="710489" extrusionOk="0">
                  <a:moveTo>
                    <a:pt x="581904" y="0"/>
                  </a:moveTo>
                  <a:lnTo>
                    <a:pt x="589877" y="44641"/>
                  </a:lnTo>
                  <a:cubicBezTo>
                    <a:pt x="615905" y="243051"/>
                    <a:pt x="529271" y="446108"/>
                    <a:pt x="355648" y="562185"/>
                  </a:cubicBezTo>
                  <a:lnTo>
                    <a:pt x="320924" y="583506"/>
                  </a:lnTo>
                  <a:lnTo>
                    <a:pt x="392794" y="710489"/>
                  </a:lnTo>
                  <a:lnTo>
                    <a:pt x="0" y="659135"/>
                  </a:lnTo>
                  <a:lnTo>
                    <a:pt x="154640" y="289703"/>
                  </a:lnTo>
                  <a:lnTo>
                    <a:pt x="217753" y="401215"/>
                  </a:lnTo>
                  <a:lnTo>
                    <a:pt x="262173" y="371219"/>
                  </a:lnTo>
                  <a:cubicBezTo>
                    <a:pt x="359702" y="292933"/>
                    <a:pt x="403376" y="166165"/>
                    <a:pt x="377718" y="46158"/>
                  </a:cubicBezTo>
                  <a:lnTo>
                    <a:pt x="371924" y="24425"/>
                  </a:lnTo>
                  <a:lnTo>
                    <a:pt x="58190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25" name="Google Shape;225;p3"/>
          <p:cNvGrpSpPr/>
          <p:nvPr/>
        </p:nvGrpSpPr>
        <p:grpSpPr>
          <a:xfrm>
            <a:off x="6128680" y="3412394"/>
            <a:ext cx="852655" cy="707647"/>
            <a:chOff x="734758" y="1095428"/>
            <a:chExt cx="1055960" cy="876378"/>
          </a:xfrm>
        </p:grpSpPr>
        <p:sp>
          <p:nvSpPr>
            <p:cNvPr id="226" name="Google Shape;226;p3"/>
            <p:cNvSpPr/>
            <p:nvPr/>
          </p:nvSpPr>
          <p:spPr>
            <a:xfrm>
              <a:off x="734758" y="1227808"/>
              <a:ext cx="757340" cy="743998"/>
            </a:xfrm>
            <a:custGeom>
              <a:avLst/>
              <a:gdLst/>
              <a:ahLst/>
              <a:cxnLst/>
              <a:rect l="l" t="t" r="r" b="b"/>
              <a:pathLst>
                <a:path w="2169606" h="2131386" extrusionOk="0">
                  <a:moveTo>
                    <a:pt x="1084803" y="0"/>
                  </a:moveTo>
                  <a:cubicBezTo>
                    <a:pt x="1384363" y="0"/>
                    <a:pt x="1655564" y="119282"/>
                    <a:pt x="1851875" y="312134"/>
                  </a:cubicBezTo>
                  <a:lnTo>
                    <a:pt x="1947352" y="425816"/>
                  </a:lnTo>
                  <a:lnTo>
                    <a:pt x="1816338" y="521003"/>
                  </a:lnTo>
                  <a:lnTo>
                    <a:pt x="1735462" y="424391"/>
                  </a:lnTo>
                  <a:cubicBezTo>
                    <a:pt x="1568944" y="260267"/>
                    <a:pt x="1338901" y="158754"/>
                    <a:pt x="1084803" y="158754"/>
                  </a:cubicBezTo>
                  <a:cubicBezTo>
                    <a:pt x="576607" y="158754"/>
                    <a:pt x="164632" y="564805"/>
                    <a:pt x="164632" y="1065695"/>
                  </a:cubicBezTo>
                  <a:cubicBezTo>
                    <a:pt x="164632" y="1566585"/>
                    <a:pt x="576607" y="1972636"/>
                    <a:pt x="1084803" y="1972636"/>
                  </a:cubicBezTo>
                  <a:cubicBezTo>
                    <a:pt x="1592999" y="1972636"/>
                    <a:pt x="2004974" y="1566585"/>
                    <a:pt x="2004974" y="1065695"/>
                  </a:cubicBezTo>
                  <a:cubicBezTo>
                    <a:pt x="2004974" y="940473"/>
                    <a:pt x="1979226" y="821178"/>
                    <a:pt x="1932663" y="712673"/>
                  </a:cubicBezTo>
                  <a:lnTo>
                    <a:pt x="1899396" y="652265"/>
                  </a:lnTo>
                  <a:lnTo>
                    <a:pt x="2031924" y="555978"/>
                  </a:lnTo>
                  <a:lnTo>
                    <a:pt x="2084357" y="650877"/>
                  </a:lnTo>
                  <a:cubicBezTo>
                    <a:pt x="2139251" y="778375"/>
                    <a:pt x="2169606" y="918552"/>
                    <a:pt x="2169606" y="1065693"/>
                  </a:cubicBezTo>
                  <a:cubicBezTo>
                    <a:pt x="2169606" y="1654259"/>
                    <a:pt x="1683923" y="2131386"/>
                    <a:pt x="1084803" y="2131386"/>
                  </a:cubicBezTo>
                  <a:cubicBezTo>
                    <a:pt x="485683" y="2131386"/>
                    <a:pt x="0" y="1654259"/>
                    <a:pt x="0" y="1065693"/>
                  </a:cubicBezTo>
                  <a:cubicBezTo>
                    <a:pt x="0" y="477127"/>
                    <a:pt x="485683" y="0"/>
                    <a:pt x="108480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7" name="Google Shape;227;p3"/>
            <p:cNvSpPr/>
            <p:nvPr/>
          </p:nvSpPr>
          <p:spPr>
            <a:xfrm>
              <a:off x="849694" y="1340690"/>
              <a:ext cx="527469" cy="518232"/>
            </a:xfrm>
            <a:custGeom>
              <a:avLst/>
              <a:gdLst/>
              <a:ahLst/>
              <a:cxnLst/>
              <a:rect l="l" t="t" r="r" b="b"/>
              <a:pathLst>
                <a:path w="1511078" h="1484618" extrusionOk="0">
                  <a:moveTo>
                    <a:pt x="755539" y="0"/>
                  </a:moveTo>
                  <a:cubicBezTo>
                    <a:pt x="964176" y="0"/>
                    <a:pt x="1153061" y="83086"/>
                    <a:pt x="1289786" y="217417"/>
                  </a:cubicBezTo>
                  <a:lnTo>
                    <a:pt x="1354220" y="294144"/>
                  </a:lnTo>
                  <a:lnTo>
                    <a:pt x="1225262" y="387838"/>
                  </a:lnTo>
                  <a:lnTo>
                    <a:pt x="1175452" y="328813"/>
                  </a:lnTo>
                  <a:cubicBezTo>
                    <a:pt x="1067987" y="223741"/>
                    <a:pt x="919525" y="158753"/>
                    <a:pt x="755538" y="158753"/>
                  </a:cubicBezTo>
                  <a:cubicBezTo>
                    <a:pt x="427565" y="158753"/>
                    <a:pt x="161690" y="418705"/>
                    <a:pt x="161690" y="739373"/>
                  </a:cubicBezTo>
                  <a:cubicBezTo>
                    <a:pt x="161690" y="1060041"/>
                    <a:pt x="427565" y="1319993"/>
                    <a:pt x="755538" y="1319993"/>
                  </a:cubicBezTo>
                  <a:cubicBezTo>
                    <a:pt x="1083511" y="1319993"/>
                    <a:pt x="1349386" y="1060041"/>
                    <a:pt x="1349386" y="739373"/>
                  </a:cubicBezTo>
                  <a:cubicBezTo>
                    <a:pt x="1349386" y="699290"/>
                    <a:pt x="1345232" y="660155"/>
                    <a:pt x="1337321" y="622358"/>
                  </a:cubicBezTo>
                  <a:lnTo>
                    <a:pt x="1305247" y="521332"/>
                  </a:lnTo>
                  <a:lnTo>
                    <a:pt x="1436549" y="425936"/>
                  </a:lnTo>
                  <a:lnTo>
                    <a:pt x="1451704" y="453369"/>
                  </a:lnTo>
                  <a:cubicBezTo>
                    <a:pt x="1489937" y="542178"/>
                    <a:pt x="1511078" y="639818"/>
                    <a:pt x="1511078" y="742309"/>
                  </a:cubicBezTo>
                  <a:cubicBezTo>
                    <a:pt x="1511078" y="1152275"/>
                    <a:pt x="1172812" y="1484618"/>
                    <a:pt x="755539" y="1484618"/>
                  </a:cubicBezTo>
                  <a:cubicBezTo>
                    <a:pt x="338266" y="1484618"/>
                    <a:pt x="0" y="1152275"/>
                    <a:pt x="0" y="742309"/>
                  </a:cubicBezTo>
                  <a:cubicBezTo>
                    <a:pt x="0" y="332343"/>
                    <a:pt x="338266" y="0"/>
                    <a:pt x="75553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8" name="Google Shape;228;p3"/>
            <p:cNvSpPr/>
            <p:nvPr/>
          </p:nvSpPr>
          <p:spPr>
            <a:xfrm>
              <a:off x="974890" y="1464860"/>
              <a:ext cx="276049" cy="270919"/>
            </a:xfrm>
            <a:custGeom>
              <a:avLst/>
              <a:gdLst/>
              <a:ahLst/>
              <a:cxnLst/>
              <a:rect l="l" t="t" r="r" b="b"/>
              <a:pathLst>
                <a:path w="790818" h="776120" extrusionOk="0">
                  <a:moveTo>
                    <a:pt x="395409" y="0"/>
                  </a:moveTo>
                  <a:cubicBezTo>
                    <a:pt x="504598" y="0"/>
                    <a:pt x="603451" y="43435"/>
                    <a:pt x="675006" y="113660"/>
                  </a:cubicBezTo>
                  <a:lnTo>
                    <a:pt x="705099" y="149456"/>
                  </a:lnTo>
                  <a:lnTo>
                    <a:pt x="565281" y="251040"/>
                  </a:lnTo>
                  <a:cubicBezTo>
                    <a:pt x="539308" y="269910"/>
                    <a:pt x="528497" y="301893"/>
                    <a:pt x="535329" y="331314"/>
                  </a:cubicBezTo>
                  <a:lnTo>
                    <a:pt x="548134" y="359301"/>
                  </a:lnTo>
                  <a:lnTo>
                    <a:pt x="548134" y="359301"/>
                  </a:lnTo>
                  <a:lnTo>
                    <a:pt x="548134" y="359302"/>
                  </a:lnTo>
                  <a:lnTo>
                    <a:pt x="548134" y="359301"/>
                  </a:lnTo>
                  <a:lnTo>
                    <a:pt x="570795" y="380128"/>
                  </a:lnTo>
                  <a:cubicBezTo>
                    <a:pt x="596665" y="395718"/>
                    <a:pt x="630423" y="395318"/>
                    <a:pt x="656396" y="376448"/>
                  </a:cubicBezTo>
                  <a:lnTo>
                    <a:pt x="776296" y="289336"/>
                  </a:lnTo>
                  <a:lnTo>
                    <a:pt x="782785" y="309852"/>
                  </a:lnTo>
                  <a:cubicBezTo>
                    <a:pt x="788052" y="335114"/>
                    <a:pt x="790818" y="361270"/>
                    <a:pt x="790818" y="388060"/>
                  </a:cubicBezTo>
                  <a:cubicBezTo>
                    <a:pt x="790818" y="602380"/>
                    <a:pt x="613787" y="776120"/>
                    <a:pt x="395409" y="776120"/>
                  </a:cubicBezTo>
                  <a:cubicBezTo>
                    <a:pt x="177031" y="776120"/>
                    <a:pt x="0" y="602380"/>
                    <a:pt x="0" y="388060"/>
                  </a:cubicBezTo>
                  <a:cubicBezTo>
                    <a:pt x="0" y="173740"/>
                    <a:pt x="177031" y="0"/>
                    <a:pt x="39540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9" name="Google Shape;229;p3"/>
            <p:cNvSpPr/>
            <p:nvPr/>
          </p:nvSpPr>
          <p:spPr>
            <a:xfrm>
              <a:off x="1463358" y="1215499"/>
              <a:ext cx="327360" cy="208319"/>
            </a:xfrm>
            <a:custGeom>
              <a:avLst/>
              <a:gdLst/>
              <a:ahLst/>
              <a:cxnLst/>
              <a:rect l="l" t="t" r="r" b="b"/>
              <a:pathLst>
                <a:path w="319" h="203" extrusionOk="0">
                  <a:moveTo>
                    <a:pt x="267" y="0"/>
                  </a:moveTo>
                  <a:lnTo>
                    <a:pt x="319" y="70"/>
                  </a:lnTo>
                  <a:lnTo>
                    <a:pt x="138" y="203"/>
                  </a:lnTo>
                  <a:lnTo>
                    <a:pt x="0" y="196"/>
                  </a:lnTo>
                  <a:lnTo>
                    <a:pt x="26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0" name="Google Shape;230;p3"/>
            <p:cNvSpPr/>
            <p:nvPr/>
          </p:nvSpPr>
          <p:spPr>
            <a:xfrm>
              <a:off x="1420770" y="1095428"/>
              <a:ext cx="273996" cy="271944"/>
            </a:xfrm>
            <a:custGeom>
              <a:avLst/>
              <a:gdLst/>
              <a:ahLst/>
              <a:cxnLst/>
              <a:rect l="l" t="t" r="r" b="b"/>
              <a:pathLst>
                <a:path w="267" h="265" extrusionOk="0">
                  <a:moveTo>
                    <a:pt x="215" y="0"/>
                  </a:moveTo>
                  <a:lnTo>
                    <a:pt x="267" y="70"/>
                  </a:lnTo>
                  <a:lnTo>
                    <a:pt x="0" y="265"/>
                  </a:lnTo>
                  <a:lnTo>
                    <a:pt x="34" y="134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1" name="Google Shape;231;p3"/>
            <p:cNvSpPr/>
            <p:nvPr/>
          </p:nvSpPr>
          <p:spPr>
            <a:xfrm rot="-2160000">
              <a:off x="1110684" y="1357368"/>
              <a:ext cx="699926" cy="40547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32" name="Google Shape;232;p3"/>
          <p:cNvSpPr/>
          <p:nvPr/>
        </p:nvSpPr>
        <p:spPr>
          <a:xfrm>
            <a:off x="4553708" y="3446889"/>
            <a:ext cx="635000" cy="636587"/>
          </a:xfrm>
          <a:custGeom>
            <a:avLst/>
            <a:gdLst/>
            <a:ahLst/>
            <a:cxnLst/>
            <a:rect l="l" t="t" r="r" b="b"/>
            <a:pathLst>
              <a:path w="2210046" h="2208421" extrusionOk="0">
                <a:moveTo>
                  <a:pt x="2009831" y="1117832"/>
                </a:moveTo>
                <a:lnTo>
                  <a:pt x="2210046" y="1117832"/>
                </a:lnTo>
                <a:lnTo>
                  <a:pt x="2205669" y="1210283"/>
                </a:lnTo>
                <a:cubicBezTo>
                  <a:pt x="2155828" y="1733929"/>
                  <a:pt x="1740766" y="2151088"/>
                  <a:pt x="1218071" y="2204170"/>
                </a:cubicBezTo>
                <a:lnTo>
                  <a:pt x="1133886" y="2208421"/>
                </a:lnTo>
                <a:lnTo>
                  <a:pt x="1133886" y="2008848"/>
                </a:lnTo>
                <a:lnTo>
                  <a:pt x="1197666" y="2005627"/>
                </a:lnTo>
                <a:cubicBezTo>
                  <a:pt x="1597457" y="1965026"/>
                  <a:pt x="1920413" y="1664520"/>
                  <a:pt x="1994905" y="1275736"/>
                </a:cubicBezTo>
                <a:close/>
                <a:moveTo>
                  <a:pt x="1729508" y="1117832"/>
                </a:moveTo>
                <a:lnTo>
                  <a:pt x="1923192" y="1117832"/>
                </a:lnTo>
                <a:lnTo>
                  <a:pt x="1911597" y="1249251"/>
                </a:lnTo>
                <a:cubicBezTo>
                  <a:pt x="1852733" y="1578791"/>
                  <a:pt x="1596858" y="1840079"/>
                  <a:pt x="1270155" y="1906932"/>
                </a:cubicBezTo>
                <a:lnTo>
                  <a:pt x="1133886" y="1920669"/>
                </a:lnTo>
                <a:lnTo>
                  <a:pt x="1133886" y="1726987"/>
                </a:lnTo>
                <a:lnTo>
                  <a:pt x="1231120" y="1717184"/>
                </a:lnTo>
                <a:cubicBezTo>
                  <a:pt x="1480597" y="1666134"/>
                  <a:pt x="1675988" y="1466609"/>
                  <a:pt x="1720938" y="1214966"/>
                </a:cubicBezTo>
                <a:close/>
                <a:moveTo>
                  <a:pt x="1451055" y="1117832"/>
                </a:moveTo>
                <a:lnTo>
                  <a:pt x="1654165" y="1117832"/>
                </a:lnTo>
                <a:lnTo>
                  <a:pt x="1646771" y="1201630"/>
                </a:lnTo>
                <a:cubicBezTo>
                  <a:pt x="1607234" y="1422971"/>
                  <a:pt x="1435371" y="1598470"/>
                  <a:pt x="1215936" y="1643372"/>
                </a:cubicBezTo>
                <a:lnTo>
                  <a:pt x="1133886" y="1651644"/>
                </a:lnTo>
                <a:lnTo>
                  <a:pt x="1133886" y="1448534"/>
                </a:lnTo>
                <a:lnTo>
                  <a:pt x="1175002" y="1444389"/>
                </a:lnTo>
                <a:cubicBezTo>
                  <a:pt x="1313454" y="1416058"/>
                  <a:pt x="1421888" y="1305329"/>
                  <a:pt x="1446834" y="1165676"/>
                </a:cubicBezTo>
                <a:close/>
                <a:moveTo>
                  <a:pt x="555879" y="1117832"/>
                </a:moveTo>
                <a:lnTo>
                  <a:pt x="758989" y="1117832"/>
                </a:lnTo>
                <a:lnTo>
                  <a:pt x="763211" y="1165676"/>
                </a:lnTo>
                <a:cubicBezTo>
                  <a:pt x="788156" y="1305329"/>
                  <a:pt x="896592" y="1416058"/>
                  <a:pt x="1035042" y="1444389"/>
                </a:cubicBezTo>
                <a:lnTo>
                  <a:pt x="1076160" y="1448534"/>
                </a:lnTo>
                <a:lnTo>
                  <a:pt x="1076160" y="1651644"/>
                </a:lnTo>
                <a:lnTo>
                  <a:pt x="994109" y="1643372"/>
                </a:lnTo>
                <a:cubicBezTo>
                  <a:pt x="774674" y="1598470"/>
                  <a:pt x="602810" y="1422971"/>
                  <a:pt x="563273" y="1201630"/>
                </a:cubicBezTo>
                <a:close/>
                <a:moveTo>
                  <a:pt x="286854" y="1117832"/>
                </a:moveTo>
                <a:lnTo>
                  <a:pt x="480536" y="1117832"/>
                </a:lnTo>
                <a:lnTo>
                  <a:pt x="489107" y="1214966"/>
                </a:lnTo>
                <a:cubicBezTo>
                  <a:pt x="534057" y="1466609"/>
                  <a:pt x="729449" y="1666134"/>
                  <a:pt x="978924" y="1717184"/>
                </a:cubicBezTo>
                <a:lnTo>
                  <a:pt x="1076160" y="1726987"/>
                </a:lnTo>
                <a:lnTo>
                  <a:pt x="1076160" y="1920669"/>
                </a:lnTo>
                <a:lnTo>
                  <a:pt x="939891" y="1906932"/>
                </a:lnTo>
                <a:cubicBezTo>
                  <a:pt x="613190" y="1840079"/>
                  <a:pt x="357314" y="1578791"/>
                  <a:pt x="298450" y="1249251"/>
                </a:cubicBezTo>
                <a:close/>
                <a:moveTo>
                  <a:pt x="0" y="1117832"/>
                </a:moveTo>
                <a:lnTo>
                  <a:pt x="200216" y="1117832"/>
                </a:lnTo>
                <a:lnTo>
                  <a:pt x="215141" y="1275736"/>
                </a:lnTo>
                <a:cubicBezTo>
                  <a:pt x="289634" y="1664520"/>
                  <a:pt x="612590" y="1965026"/>
                  <a:pt x="1012380" y="2005627"/>
                </a:cubicBezTo>
                <a:lnTo>
                  <a:pt x="1076160" y="2008848"/>
                </a:lnTo>
                <a:lnTo>
                  <a:pt x="1076160" y="2208421"/>
                </a:lnTo>
                <a:lnTo>
                  <a:pt x="991975" y="2204170"/>
                </a:lnTo>
                <a:cubicBezTo>
                  <a:pt x="469282" y="2151088"/>
                  <a:pt x="54219" y="1733929"/>
                  <a:pt x="4377" y="1210283"/>
                </a:cubicBezTo>
                <a:close/>
                <a:moveTo>
                  <a:pt x="1105023" y="887238"/>
                </a:moveTo>
                <a:cubicBezTo>
                  <a:pt x="1226052" y="887238"/>
                  <a:pt x="1324166" y="984380"/>
                  <a:pt x="1324166" y="1104211"/>
                </a:cubicBezTo>
                <a:cubicBezTo>
                  <a:pt x="1324166" y="1224042"/>
                  <a:pt x="1226052" y="1321184"/>
                  <a:pt x="1105023" y="1321184"/>
                </a:cubicBezTo>
                <a:cubicBezTo>
                  <a:pt x="983994" y="1321184"/>
                  <a:pt x="885880" y="1224042"/>
                  <a:pt x="885880" y="1104211"/>
                </a:cubicBezTo>
                <a:cubicBezTo>
                  <a:pt x="885880" y="984380"/>
                  <a:pt x="983994" y="887238"/>
                  <a:pt x="1105023" y="887238"/>
                </a:cubicBezTo>
                <a:close/>
                <a:moveTo>
                  <a:pt x="1133886" y="556775"/>
                </a:moveTo>
                <a:lnTo>
                  <a:pt x="1215936" y="565046"/>
                </a:lnTo>
                <a:cubicBezTo>
                  <a:pt x="1435371" y="609949"/>
                  <a:pt x="1607234" y="785448"/>
                  <a:pt x="1646771" y="1006789"/>
                </a:cubicBezTo>
                <a:lnTo>
                  <a:pt x="1651476" y="1060106"/>
                </a:lnTo>
                <a:lnTo>
                  <a:pt x="1448366" y="1060106"/>
                </a:lnTo>
                <a:lnTo>
                  <a:pt x="1446834" y="1042743"/>
                </a:lnTo>
                <a:cubicBezTo>
                  <a:pt x="1421888" y="903091"/>
                  <a:pt x="1313454" y="792361"/>
                  <a:pt x="1175002" y="764030"/>
                </a:cubicBezTo>
                <a:lnTo>
                  <a:pt x="1133886" y="759885"/>
                </a:lnTo>
                <a:close/>
                <a:moveTo>
                  <a:pt x="1076160" y="556775"/>
                </a:moveTo>
                <a:lnTo>
                  <a:pt x="1076160" y="759885"/>
                </a:lnTo>
                <a:lnTo>
                  <a:pt x="1035042" y="764030"/>
                </a:lnTo>
                <a:cubicBezTo>
                  <a:pt x="896592" y="792361"/>
                  <a:pt x="788156" y="903091"/>
                  <a:pt x="763211" y="1042743"/>
                </a:cubicBezTo>
                <a:lnTo>
                  <a:pt x="761679" y="1060106"/>
                </a:lnTo>
                <a:lnTo>
                  <a:pt x="558569" y="1060106"/>
                </a:lnTo>
                <a:lnTo>
                  <a:pt x="563273" y="1006789"/>
                </a:lnTo>
                <a:cubicBezTo>
                  <a:pt x="602810" y="785448"/>
                  <a:pt x="774674" y="609949"/>
                  <a:pt x="994109" y="565046"/>
                </a:cubicBezTo>
                <a:close/>
                <a:moveTo>
                  <a:pt x="1133886" y="287750"/>
                </a:moveTo>
                <a:lnTo>
                  <a:pt x="1270155" y="301487"/>
                </a:lnTo>
                <a:cubicBezTo>
                  <a:pt x="1596858" y="368340"/>
                  <a:pt x="1852733" y="629628"/>
                  <a:pt x="1911597" y="959167"/>
                </a:cubicBezTo>
                <a:lnTo>
                  <a:pt x="1920503" y="1060106"/>
                </a:lnTo>
                <a:lnTo>
                  <a:pt x="1726819" y="1060106"/>
                </a:lnTo>
                <a:lnTo>
                  <a:pt x="1720938" y="993452"/>
                </a:lnTo>
                <a:cubicBezTo>
                  <a:pt x="1675988" y="741810"/>
                  <a:pt x="1480597" y="542284"/>
                  <a:pt x="1231120" y="491234"/>
                </a:cubicBezTo>
                <a:lnTo>
                  <a:pt x="1133886" y="481432"/>
                </a:lnTo>
                <a:close/>
                <a:moveTo>
                  <a:pt x="1076160" y="287750"/>
                </a:moveTo>
                <a:lnTo>
                  <a:pt x="1076160" y="481432"/>
                </a:lnTo>
                <a:lnTo>
                  <a:pt x="978924" y="491234"/>
                </a:lnTo>
                <a:cubicBezTo>
                  <a:pt x="729449" y="542284"/>
                  <a:pt x="534057" y="741810"/>
                  <a:pt x="489107" y="993452"/>
                </a:cubicBezTo>
                <a:lnTo>
                  <a:pt x="483226" y="1060106"/>
                </a:lnTo>
                <a:lnTo>
                  <a:pt x="289544" y="1060106"/>
                </a:lnTo>
                <a:lnTo>
                  <a:pt x="298450" y="959167"/>
                </a:lnTo>
                <a:cubicBezTo>
                  <a:pt x="357314" y="629628"/>
                  <a:pt x="613190" y="368340"/>
                  <a:pt x="939891" y="301487"/>
                </a:cubicBezTo>
                <a:close/>
                <a:moveTo>
                  <a:pt x="1133886" y="0"/>
                </a:moveTo>
                <a:lnTo>
                  <a:pt x="1218071" y="4251"/>
                </a:lnTo>
                <a:cubicBezTo>
                  <a:pt x="1740766" y="57333"/>
                  <a:pt x="2155828" y="474492"/>
                  <a:pt x="2205669" y="998138"/>
                </a:cubicBezTo>
                <a:lnTo>
                  <a:pt x="2208603" y="1060106"/>
                </a:lnTo>
                <a:lnTo>
                  <a:pt x="2006949" y="1060106"/>
                </a:lnTo>
                <a:lnTo>
                  <a:pt x="1994905" y="932685"/>
                </a:lnTo>
                <a:cubicBezTo>
                  <a:pt x="1920413" y="543902"/>
                  <a:pt x="1597457" y="243394"/>
                  <a:pt x="1197666" y="202793"/>
                </a:cubicBezTo>
                <a:lnTo>
                  <a:pt x="1133886" y="199573"/>
                </a:lnTo>
                <a:close/>
                <a:moveTo>
                  <a:pt x="1076160" y="0"/>
                </a:moveTo>
                <a:lnTo>
                  <a:pt x="1076160" y="199573"/>
                </a:lnTo>
                <a:lnTo>
                  <a:pt x="1012380" y="202793"/>
                </a:lnTo>
                <a:cubicBezTo>
                  <a:pt x="612590" y="243394"/>
                  <a:pt x="289634" y="543902"/>
                  <a:pt x="215141" y="932685"/>
                </a:cubicBezTo>
                <a:lnTo>
                  <a:pt x="203097" y="1060106"/>
                </a:lnTo>
                <a:lnTo>
                  <a:pt x="1443" y="1060106"/>
                </a:lnTo>
                <a:lnTo>
                  <a:pt x="4377" y="998138"/>
                </a:lnTo>
                <a:cubicBezTo>
                  <a:pt x="54219" y="474492"/>
                  <a:pt x="469282" y="57333"/>
                  <a:pt x="991975" y="425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3" name="Google Shape;233;p3"/>
          <p:cNvSpPr/>
          <p:nvPr/>
        </p:nvSpPr>
        <p:spPr>
          <a:xfrm>
            <a:off x="7803304" y="3386054"/>
            <a:ext cx="577850" cy="649287"/>
          </a:xfrm>
          <a:custGeom>
            <a:avLst/>
            <a:gdLst/>
            <a:ahLst/>
            <a:cxnLst/>
            <a:rect l="l" t="t" r="r" b="b"/>
            <a:pathLst>
              <a:path w="3780078" h="4250336" extrusionOk="0">
                <a:moveTo>
                  <a:pt x="1897662" y="0"/>
                </a:moveTo>
                <a:lnTo>
                  <a:pt x="2972868" y="813128"/>
                </a:lnTo>
                <a:lnTo>
                  <a:pt x="1897662" y="1685532"/>
                </a:lnTo>
                <a:lnTo>
                  <a:pt x="1897662" y="1205857"/>
                </a:lnTo>
                <a:lnTo>
                  <a:pt x="1890038" y="1205472"/>
                </a:lnTo>
                <a:cubicBezTo>
                  <a:pt x="1252244" y="1205472"/>
                  <a:pt x="735210" y="1722506"/>
                  <a:pt x="735210" y="2360299"/>
                </a:cubicBezTo>
                <a:cubicBezTo>
                  <a:pt x="735210" y="2998092"/>
                  <a:pt x="1252244" y="3515126"/>
                  <a:pt x="1890038" y="3515126"/>
                </a:cubicBezTo>
                <a:cubicBezTo>
                  <a:pt x="2527832" y="3515126"/>
                  <a:pt x="3044866" y="2998092"/>
                  <a:pt x="3044866" y="2360299"/>
                </a:cubicBezTo>
                <a:lnTo>
                  <a:pt x="3043879" y="2346061"/>
                </a:lnTo>
                <a:lnTo>
                  <a:pt x="3779169" y="2345882"/>
                </a:lnTo>
                <a:lnTo>
                  <a:pt x="3780078" y="2360299"/>
                </a:lnTo>
                <a:cubicBezTo>
                  <a:pt x="3780078" y="3404138"/>
                  <a:pt x="2933879" y="4250336"/>
                  <a:pt x="1890039" y="4250336"/>
                </a:cubicBezTo>
                <a:cubicBezTo>
                  <a:pt x="846199" y="4250336"/>
                  <a:pt x="0" y="3404138"/>
                  <a:pt x="0" y="2360299"/>
                </a:cubicBezTo>
                <a:cubicBezTo>
                  <a:pt x="0" y="1316460"/>
                  <a:pt x="846199" y="470262"/>
                  <a:pt x="1890039" y="470262"/>
                </a:cubicBezTo>
                <a:lnTo>
                  <a:pt x="1897662" y="470647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34" name="Google Shape;234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186431" y="4768988"/>
            <a:ext cx="818368" cy="818368"/>
          </a:xfrm>
          <a:prstGeom prst="rect">
            <a:avLst/>
          </a:prstGeom>
          <a:noFill/>
          <a:ln>
            <a:noFill/>
          </a:ln>
        </p:spPr>
      </p:pic>
      <p:pic>
        <p:nvPicPr>
          <p:cNvPr id="235" name="Google Shape;235;p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478272" y="6124070"/>
            <a:ext cx="603781" cy="695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6" name="Google Shape;236;p3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31520" y="3311481"/>
            <a:ext cx="907405" cy="90740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7" name="Google Shape;237;p3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9437513" y="6090127"/>
            <a:ext cx="763110" cy="76311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8" name="Google Shape;238;p3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2528344" y="6003730"/>
            <a:ext cx="995630" cy="9956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9" name="Google Shape;239;p3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2660600" y="3382440"/>
            <a:ext cx="789730" cy="7897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0" name="Google Shape;240;p3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11195555" y="3382440"/>
            <a:ext cx="809244" cy="809244"/>
          </a:xfrm>
          <a:prstGeom prst="rect">
            <a:avLst/>
          </a:prstGeom>
          <a:noFill/>
          <a:ln>
            <a:noFill/>
          </a:ln>
        </p:spPr>
      </p:pic>
      <p:pic>
        <p:nvPicPr>
          <p:cNvPr id="241" name="Google Shape;241;p3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761107" y="6010051"/>
            <a:ext cx="809244" cy="809244"/>
          </a:xfrm>
          <a:prstGeom prst="rect">
            <a:avLst/>
          </a:prstGeom>
          <a:noFill/>
          <a:ln>
            <a:noFill/>
          </a:ln>
        </p:spPr>
      </p:pic>
      <p:pic>
        <p:nvPicPr>
          <p:cNvPr id="242" name="Google Shape;242;p3"/>
          <p:cNvPicPr preferRelativeResize="0"/>
          <p:nvPr/>
        </p:nvPicPr>
        <p:blipFill rotWithShape="1">
          <a:blip r:embed="rId12">
            <a:alphaModFix/>
          </a:blip>
          <a:srcRect b="20016"/>
          <a:stretch/>
        </p:blipFill>
        <p:spPr>
          <a:xfrm>
            <a:off x="11224938" y="6007349"/>
            <a:ext cx="821394" cy="814648"/>
          </a:xfrm>
          <a:prstGeom prst="rect">
            <a:avLst/>
          </a:prstGeom>
          <a:noFill/>
          <a:ln>
            <a:noFill/>
          </a:ln>
        </p:spPr>
      </p:pic>
      <p:pic>
        <p:nvPicPr>
          <p:cNvPr id="243" name="Google Shape;243;p3"/>
          <p:cNvPicPr preferRelativeResize="0"/>
          <p:nvPr/>
        </p:nvPicPr>
        <p:blipFill rotWithShape="1">
          <a:blip r:embed="rId13">
            <a:alphaModFix/>
          </a:blip>
          <a:srcRect b="20016"/>
          <a:stretch/>
        </p:blipFill>
        <p:spPr>
          <a:xfrm>
            <a:off x="13118341" y="3429537"/>
            <a:ext cx="748783" cy="742633"/>
          </a:xfrm>
          <a:prstGeom prst="rect">
            <a:avLst/>
          </a:prstGeom>
          <a:noFill/>
          <a:ln>
            <a:noFill/>
          </a:ln>
        </p:spPr>
      </p:pic>
      <p:pic>
        <p:nvPicPr>
          <p:cNvPr id="244" name="Google Shape;244;p3"/>
          <p:cNvPicPr preferRelativeResize="0"/>
          <p:nvPr/>
        </p:nvPicPr>
        <p:blipFill rotWithShape="1">
          <a:blip r:embed="rId14">
            <a:alphaModFix/>
          </a:blip>
          <a:srcRect b="14706"/>
          <a:stretch/>
        </p:blipFill>
        <p:spPr>
          <a:xfrm>
            <a:off x="13070644" y="4687314"/>
            <a:ext cx="844178" cy="900042"/>
          </a:xfrm>
          <a:prstGeom prst="rect">
            <a:avLst/>
          </a:prstGeom>
          <a:noFill/>
          <a:ln>
            <a:noFill/>
          </a:ln>
        </p:spPr>
      </p:pic>
      <p:pic>
        <p:nvPicPr>
          <p:cNvPr id="245" name="Google Shape;245;p3"/>
          <p:cNvPicPr preferRelativeResize="0"/>
          <p:nvPr/>
        </p:nvPicPr>
        <p:blipFill rotWithShape="1">
          <a:blip r:embed="rId15">
            <a:alphaModFix/>
          </a:blip>
          <a:srcRect b="23884"/>
          <a:stretch/>
        </p:blipFill>
        <p:spPr>
          <a:xfrm>
            <a:off x="13070644" y="6005103"/>
            <a:ext cx="905706" cy="861736"/>
          </a:xfrm>
          <a:prstGeom prst="rect">
            <a:avLst/>
          </a:prstGeom>
          <a:noFill/>
          <a:ln>
            <a:noFill/>
          </a:ln>
        </p:spPr>
      </p:pic>
      <p:sp>
        <p:nvSpPr>
          <p:cNvPr id="246" name="Google Shape;246;p3"/>
          <p:cNvSpPr txBox="1"/>
          <p:nvPr/>
        </p:nvSpPr>
        <p:spPr>
          <a:xfrm>
            <a:off x="11062741" y="2743200"/>
            <a:ext cx="184731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4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  <p:sp>
        <p:nvSpPr>
          <p:cNvPr id="252" name="Google Shape;252;p4"/>
          <p:cNvSpPr txBox="1">
            <a:spLocks noGrp="1"/>
          </p:cNvSpPr>
          <p:nvPr>
            <p:ph type="body" idx="1"/>
          </p:nvPr>
        </p:nvSpPr>
        <p:spPr>
          <a:xfrm>
            <a:off x="690563" y="1954213"/>
            <a:ext cx="13285787" cy="5292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lang="en-US" sz="36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The following slides provide suggestions for how to use our presentations and includes elements aligned to Babson brand guidelines:</a:t>
            </a:r>
            <a:endParaRPr/>
          </a:p>
          <a:p>
            <a:pPr marL="489833" marR="0" lvl="0" indent="-261232" algn="l" rtl="0"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endParaRPr sz="36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253" name="Google Shape;253;p4"/>
          <p:cNvSpPr txBox="1"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VISUAL ELEMENTS</a:t>
            </a:r>
            <a:endParaRPr/>
          </a:p>
        </p:txBody>
      </p:sp>
      <p:sp>
        <p:nvSpPr>
          <p:cNvPr id="254" name="Google Shape;254;p4"/>
          <p:cNvSpPr/>
          <p:nvPr/>
        </p:nvSpPr>
        <p:spPr>
          <a:xfrm>
            <a:off x="2652439" y="3488533"/>
            <a:ext cx="3702129" cy="3758405"/>
          </a:xfrm>
          <a:prstGeom prst="chevron">
            <a:avLst>
              <a:gd name="adj" fmla="val 50000"/>
            </a:avLst>
          </a:prstGeom>
          <a:solidFill>
            <a:schemeClr val="accent3">
              <a:alpha val="6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55" name="Google Shape;255;p4"/>
          <p:cNvGrpSpPr/>
          <p:nvPr/>
        </p:nvGrpSpPr>
        <p:grpSpPr>
          <a:xfrm>
            <a:off x="727659" y="4632527"/>
            <a:ext cx="2734431" cy="1308433"/>
            <a:chOff x="1351421" y="5489524"/>
            <a:chExt cx="1143859" cy="548083"/>
          </a:xfrm>
        </p:grpSpPr>
        <p:sp>
          <p:nvSpPr>
            <p:cNvPr id="256" name="Google Shape;256;p4"/>
            <p:cNvSpPr/>
            <p:nvPr/>
          </p:nvSpPr>
          <p:spPr>
            <a:xfrm>
              <a:off x="1679824" y="5489524"/>
              <a:ext cx="482293" cy="548083"/>
            </a:xfrm>
            <a:prstGeom prst="chevron">
              <a:avLst>
                <a:gd name="adj" fmla="val 50000"/>
              </a:avLst>
            </a:prstGeom>
            <a:solidFill>
              <a:srgbClr val="A5A8A9">
                <a:alpha val="69803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7" name="Google Shape;257;p4"/>
            <p:cNvSpPr/>
            <p:nvPr/>
          </p:nvSpPr>
          <p:spPr>
            <a:xfrm>
              <a:off x="2012987" y="5489524"/>
              <a:ext cx="482293" cy="548083"/>
            </a:xfrm>
            <a:prstGeom prst="chevron">
              <a:avLst>
                <a:gd name="adj" fmla="val 50000"/>
              </a:avLst>
            </a:prstGeom>
            <a:solidFill>
              <a:schemeClr val="accent3">
                <a:alpha val="69803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8" name="Google Shape;258;p4"/>
            <p:cNvSpPr/>
            <p:nvPr/>
          </p:nvSpPr>
          <p:spPr>
            <a:xfrm>
              <a:off x="1351421" y="5489524"/>
              <a:ext cx="482293" cy="548083"/>
            </a:xfrm>
            <a:prstGeom prst="chevron">
              <a:avLst>
                <a:gd name="adj" fmla="val 50000"/>
              </a:avLst>
            </a:prstGeom>
            <a:solidFill>
              <a:srgbClr val="E0E2E2">
                <a:alpha val="69803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59" name="Google Shape;259;p4"/>
          <p:cNvSpPr/>
          <p:nvPr/>
        </p:nvSpPr>
        <p:spPr>
          <a:xfrm>
            <a:off x="6617730" y="3903906"/>
            <a:ext cx="3110315" cy="2871382"/>
          </a:xfrm>
          <a:custGeom>
            <a:avLst/>
            <a:gdLst/>
            <a:ahLst/>
            <a:cxnLst/>
            <a:rect l="l" t="t" r="r" b="b"/>
            <a:pathLst>
              <a:path w="3696788" h="3412583" extrusionOk="0">
                <a:moveTo>
                  <a:pt x="0" y="0"/>
                </a:moveTo>
                <a:lnTo>
                  <a:pt x="3696788" y="0"/>
                </a:lnTo>
                <a:lnTo>
                  <a:pt x="3696788" y="2834640"/>
                </a:lnTo>
                <a:lnTo>
                  <a:pt x="1320208" y="2849591"/>
                </a:lnTo>
                <a:lnTo>
                  <a:pt x="724566" y="3412583"/>
                </a:lnTo>
                <a:lnTo>
                  <a:pt x="715529" y="2834640"/>
                </a:lnTo>
                <a:lnTo>
                  <a:pt x="0" y="2834640"/>
                </a:lnTo>
                <a:lnTo>
                  <a:pt x="0" y="0"/>
                </a:lnTo>
                <a:close/>
              </a:path>
            </a:pathLst>
          </a:custGeom>
          <a:solidFill>
            <a:srgbClr val="00517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0" name="Google Shape;260;p4"/>
          <p:cNvSpPr/>
          <p:nvPr/>
        </p:nvSpPr>
        <p:spPr>
          <a:xfrm>
            <a:off x="9991206" y="3903906"/>
            <a:ext cx="3985143" cy="2401644"/>
          </a:xfrm>
          <a:prstGeom prst="snip1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5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  <p:sp>
        <p:nvSpPr>
          <p:cNvPr id="266" name="Google Shape;266;p5"/>
          <p:cNvSpPr txBox="1">
            <a:spLocks noGrp="1"/>
          </p:cNvSpPr>
          <p:nvPr>
            <p:ph type="body" idx="1"/>
          </p:nvPr>
        </p:nvSpPr>
        <p:spPr>
          <a:xfrm>
            <a:off x="690563" y="2511298"/>
            <a:ext cx="13285787" cy="7677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None/>
            </a:pPr>
            <a:r>
              <a:rPr lang="en-US"/>
              <a:t>With Arial Narrow, </a:t>
            </a:r>
            <a:endParaRPr/>
          </a:p>
          <a:p>
            <a:pPr marL="0" lvl="0" indent="0" algn="ctr" rtl="0">
              <a:spcBef>
                <a:spcPts val="880"/>
              </a:spcBef>
              <a:spcAft>
                <a:spcPts val="0"/>
              </a:spcAft>
              <a:buClr>
                <a:srgbClr val="FFFFFF"/>
              </a:buClr>
              <a:buSzPts val="4400"/>
              <a:buNone/>
            </a:pPr>
            <a:r>
              <a:rPr lang="en-US"/>
              <a:t>you can use creative</a:t>
            </a:r>
            <a:endParaRPr/>
          </a:p>
        </p:txBody>
      </p:sp>
      <p:sp>
        <p:nvSpPr>
          <p:cNvPr id="267" name="Google Shape;267;p5"/>
          <p:cNvSpPr txBox="1">
            <a:spLocks noGrp="1"/>
          </p:cNvSpPr>
          <p:nvPr>
            <p:ph type="body" idx="2"/>
          </p:nvPr>
        </p:nvSpPr>
        <p:spPr>
          <a:xfrm>
            <a:off x="690563" y="3066920"/>
            <a:ext cx="13285787" cy="202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800"/>
              <a:buNone/>
            </a:pPr>
            <a:r>
              <a:rPr lang="en-US" b="1"/>
              <a:t>Typography</a:t>
            </a:r>
            <a:endParaRPr/>
          </a:p>
        </p:txBody>
      </p:sp>
      <p:sp>
        <p:nvSpPr>
          <p:cNvPr id="268" name="Google Shape;268;p5"/>
          <p:cNvSpPr txBox="1">
            <a:spLocks noGrp="1"/>
          </p:cNvSpPr>
          <p:nvPr>
            <p:ph type="body" idx="3"/>
          </p:nvPr>
        </p:nvSpPr>
        <p:spPr>
          <a:xfrm>
            <a:off x="690563" y="5334445"/>
            <a:ext cx="13285787" cy="7677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None/>
            </a:pPr>
            <a:r>
              <a:rPr lang="en-US"/>
              <a:t>to make your point!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6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  <p:sp>
        <p:nvSpPr>
          <p:cNvPr id="274" name="Google Shape;274;p6"/>
          <p:cNvSpPr txBox="1">
            <a:spLocks noGrp="1"/>
          </p:cNvSpPr>
          <p:nvPr>
            <p:ph type="body" idx="1"/>
          </p:nvPr>
        </p:nvSpPr>
        <p:spPr>
          <a:xfrm>
            <a:off x="1828801" y="2730730"/>
            <a:ext cx="10853530" cy="17021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None/>
            </a:pPr>
            <a:r>
              <a:rPr lang="en-US"/>
              <a:t>This is an example of a personal quote or testimonial. </a:t>
            </a:r>
            <a:br>
              <a:rPr lang="en-US"/>
            </a:br>
            <a:r>
              <a:rPr lang="en-US"/>
              <a:t>The font should remain Arial Narrow.</a:t>
            </a:r>
            <a:endParaRPr/>
          </a:p>
        </p:txBody>
      </p:sp>
      <p:sp>
        <p:nvSpPr>
          <p:cNvPr id="275" name="Google Shape;275;p6"/>
          <p:cNvSpPr txBox="1">
            <a:spLocks noGrp="1"/>
          </p:cNvSpPr>
          <p:nvPr>
            <p:ph type="body" idx="2"/>
          </p:nvPr>
        </p:nvSpPr>
        <p:spPr>
          <a:xfrm>
            <a:off x="3856382" y="5192411"/>
            <a:ext cx="9266723" cy="9865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ctr" anchorCtr="0">
            <a:noAutofit/>
          </a:bodyPr>
          <a:lstStyle/>
          <a:p>
            <a:pPr marL="311150" lvl="0" indent="-31115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NTR"/>
              <a:buChar char="-"/>
            </a:pPr>
            <a:r>
              <a:rPr lang="en-US" b="0"/>
              <a:t>This can be used for attribution</a:t>
            </a:r>
            <a:endParaRPr b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0" name="Google Shape;280;p7"/>
          <p:cNvPicPr preferRelativeResize="0"/>
          <p:nvPr/>
        </p:nvPicPr>
        <p:blipFill rotWithShape="1">
          <a:blip r:embed="rId3">
            <a:alphaModFix/>
          </a:blip>
          <a:srcRect r="733"/>
          <a:stretch/>
        </p:blipFill>
        <p:spPr>
          <a:xfrm>
            <a:off x="690562" y="1450974"/>
            <a:ext cx="5431942" cy="5472113"/>
          </a:xfrm>
          <a:prstGeom prst="rect">
            <a:avLst/>
          </a:prstGeom>
          <a:noFill/>
          <a:ln>
            <a:noFill/>
          </a:ln>
        </p:spPr>
      </p:pic>
      <p:sp>
        <p:nvSpPr>
          <p:cNvPr id="281" name="Google Shape;281;p7"/>
          <p:cNvSpPr txBox="1"/>
          <p:nvPr/>
        </p:nvSpPr>
        <p:spPr>
          <a:xfrm>
            <a:off x="7749170" y="2380054"/>
            <a:ext cx="6227180" cy="28007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FEFFFD"/>
              </a:buClr>
              <a:buSzPts val="4400"/>
              <a:buFont typeface="Arial Narrow"/>
              <a:buNone/>
            </a:pPr>
            <a:r>
              <a:rPr lang="en-US" sz="4400">
                <a:solidFill>
                  <a:srgbClr val="FEFFFD"/>
                </a:solidFill>
                <a:latin typeface="Arial Narrow"/>
                <a:ea typeface="Arial Narrow"/>
                <a:cs typeface="Arial Narrow"/>
                <a:sym typeface="Arial Narrow"/>
              </a:rPr>
              <a:t>This is an example of a personal quote or testimonial. The font should remain </a:t>
            </a:r>
            <a:br>
              <a:rPr lang="en-US" sz="4400">
                <a:solidFill>
                  <a:srgbClr val="FEFFFD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en-US" sz="4400">
                <a:solidFill>
                  <a:srgbClr val="FEFFFD"/>
                </a:solidFill>
                <a:latin typeface="Arial Narrow"/>
                <a:ea typeface="Arial Narrow"/>
                <a:cs typeface="Arial Narrow"/>
                <a:sym typeface="Arial Narrow"/>
              </a:rPr>
              <a:t>Arial Narrow.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2" name="Google Shape;282;p7"/>
          <p:cNvSpPr txBox="1"/>
          <p:nvPr/>
        </p:nvSpPr>
        <p:spPr>
          <a:xfrm>
            <a:off x="7749170" y="6338352"/>
            <a:ext cx="6227180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FEFFFD"/>
              </a:buClr>
              <a:buSzPts val="3200"/>
              <a:buFont typeface="Arial Narrow"/>
              <a:buNone/>
            </a:pPr>
            <a:r>
              <a:rPr lang="en-US" sz="3200" i="1">
                <a:solidFill>
                  <a:srgbClr val="FEFFFD"/>
                </a:solidFill>
                <a:latin typeface="Arial Narrow"/>
                <a:ea typeface="Arial Narrow"/>
                <a:cs typeface="Arial Narrow"/>
                <a:sym typeface="Arial Narrow"/>
              </a:rPr>
              <a:t>- This can be used for attribution.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83" name="Google Shape;283;p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499690" y="1591104"/>
            <a:ext cx="1249480" cy="971818"/>
          </a:xfrm>
          <a:prstGeom prst="rect">
            <a:avLst/>
          </a:prstGeom>
          <a:noFill/>
          <a:ln>
            <a:noFill/>
          </a:ln>
        </p:spPr>
      </p:pic>
      <p:pic>
        <p:nvPicPr>
          <p:cNvPr id="284" name="Google Shape;284;p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10800000">
            <a:off x="12726870" y="5050183"/>
            <a:ext cx="1249480" cy="971818"/>
          </a:xfrm>
          <a:prstGeom prst="rect">
            <a:avLst/>
          </a:prstGeom>
          <a:noFill/>
          <a:ln>
            <a:noFill/>
          </a:ln>
        </p:spPr>
      </p:pic>
      <p:sp>
        <p:nvSpPr>
          <p:cNvPr id="285" name="Google Shape;285;p7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8"/>
          <p:cNvSpPr/>
          <p:nvPr/>
        </p:nvSpPr>
        <p:spPr>
          <a:xfrm rot="10800000" flipH="1">
            <a:off x="10000182" y="1968577"/>
            <a:ext cx="3976168" cy="5278360"/>
          </a:xfrm>
          <a:prstGeom prst="snip1Rect">
            <a:avLst>
              <a:gd name="adj" fmla="val 16667"/>
            </a:avLst>
          </a:prstGeom>
          <a:solidFill>
            <a:schemeClr val="lt1">
              <a:alpha val="63921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</a:t>
            </a:r>
            <a:endParaRPr/>
          </a:p>
        </p:txBody>
      </p:sp>
      <p:sp>
        <p:nvSpPr>
          <p:cNvPr id="291" name="Google Shape;291;p8"/>
          <p:cNvSpPr/>
          <p:nvPr/>
        </p:nvSpPr>
        <p:spPr>
          <a:xfrm rot="10800000" flipH="1">
            <a:off x="5392658" y="1968577"/>
            <a:ext cx="3906948" cy="5278360"/>
          </a:xfrm>
          <a:prstGeom prst="snip1Rect">
            <a:avLst>
              <a:gd name="adj" fmla="val 16667"/>
            </a:avLst>
          </a:prstGeom>
          <a:solidFill>
            <a:srgbClr val="989A9B">
              <a:alpha val="14901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</a:t>
            </a:r>
            <a:endParaRPr/>
          </a:p>
        </p:txBody>
      </p:sp>
      <p:sp>
        <p:nvSpPr>
          <p:cNvPr id="292" name="Google Shape;292;p8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  <p:sp>
        <p:nvSpPr>
          <p:cNvPr id="293" name="Google Shape;293;p8"/>
          <p:cNvSpPr txBox="1"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KEEP CHARTS SIMPLE</a:t>
            </a:r>
            <a:endParaRPr/>
          </a:p>
        </p:txBody>
      </p:sp>
      <p:sp>
        <p:nvSpPr>
          <p:cNvPr id="294" name="Google Shape;294;p8"/>
          <p:cNvSpPr/>
          <p:nvPr/>
        </p:nvSpPr>
        <p:spPr>
          <a:xfrm rot="10800000" flipH="1">
            <a:off x="689545" y="1968578"/>
            <a:ext cx="3922212" cy="5278359"/>
          </a:xfrm>
          <a:prstGeom prst="snip1Rect">
            <a:avLst>
              <a:gd name="adj" fmla="val 16667"/>
            </a:avLst>
          </a:prstGeom>
          <a:solidFill>
            <a:schemeClr val="accent1">
              <a:alpha val="14901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5" name="Google Shape;295;p8"/>
          <p:cNvSpPr/>
          <p:nvPr/>
        </p:nvSpPr>
        <p:spPr>
          <a:xfrm>
            <a:off x="689544" y="1970677"/>
            <a:ext cx="3918248" cy="11375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Product Formats</a:t>
            </a:r>
            <a:endParaRPr sz="2400" b="1">
              <a:solidFill>
                <a:srgbClr val="EDE8C4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296" name="Google Shape;296;p8"/>
          <p:cNvSpPr/>
          <p:nvPr/>
        </p:nvSpPr>
        <p:spPr>
          <a:xfrm>
            <a:off x="5396623" y="1954213"/>
            <a:ext cx="3902983" cy="1137515"/>
          </a:xfrm>
          <a:prstGeom prst="rect">
            <a:avLst/>
          </a:prstGeom>
          <a:solidFill>
            <a:srgbClr val="989A9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Components</a:t>
            </a:r>
            <a:endParaRPr sz="2400" b="1">
              <a:solidFill>
                <a:srgbClr val="EDE8C4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297" name="Google Shape;297;p8"/>
          <p:cNvSpPr txBox="1"/>
          <p:nvPr/>
        </p:nvSpPr>
        <p:spPr>
          <a:xfrm>
            <a:off x="690563" y="3244610"/>
            <a:ext cx="3917229" cy="18363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197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Customized Programs</a:t>
            </a:r>
            <a:endParaRPr/>
          </a:p>
          <a:p>
            <a:pPr marL="342900" marR="0" lvl="0" indent="-342900" algn="l" rtl="0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1-5 Day Open Enrollment</a:t>
            </a:r>
            <a:endParaRPr/>
          </a:p>
          <a:p>
            <a:pPr marL="342900" marR="0" lvl="0" indent="-342900" algn="l" rtl="0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Consulting</a:t>
            </a:r>
            <a:endParaRPr/>
          </a:p>
          <a:p>
            <a:pPr marL="342900" marR="0" lvl="0" indent="-342900" algn="l" rtl="0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Coaching</a:t>
            </a:r>
            <a:endParaRPr/>
          </a:p>
          <a:p>
            <a:pPr marL="342900" marR="0" lvl="0" indent="-342900" algn="l" rtl="0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On-Demand Solutions</a:t>
            </a:r>
            <a:endParaRPr/>
          </a:p>
          <a:p>
            <a:pPr marL="342900" marR="0" lvl="0" indent="-3429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2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342900" marR="0" lvl="0" indent="-3429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2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298" name="Google Shape;298;p8"/>
          <p:cNvSpPr txBox="1"/>
          <p:nvPr/>
        </p:nvSpPr>
        <p:spPr>
          <a:xfrm>
            <a:off x="5396624" y="3244610"/>
            <a:ext cx="3902982" cy="2304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197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Discussions</a:t>
            </a:r>
            <a:endParaRPr/>
          </a:p>
          <a:p>
            <a:pPr marL="342900" marR="0" lvl="0" indent="-342900" algn="l" rtl="0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Group Work</a:t>
            </a:r>
            <a:endParaRPr/>
          </a:p>
          <a:p>
            <a:pPr marL="342900" marR="0" lvl="0" indent="-342900" algn="l" rtl="0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Action Plans</a:t>
            </a:r>
            <a:endParaRPr/>
          </a:p>
          <a:p>
            <a:pPr marL="342900" marR="0" lvl="0" indent="-342900" algn="l" rtl="0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Role Playing</a:t>
            </a:r>
            <a:endParaRPr/>
          </a:p>
          <a:p>
            <a:pPr marL="342900" marR="0" lvl="0" indent="-342900" algn="l" rtl="0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Company Visits</a:t>
            </a:r>
            <a:endParaRPr/>
          </a:p>
          <a:p>
            <a:pPr marL="342900" marR="0" lvl="0" indent="-342900" algn="l" rtl="0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Guest Speakers</a:t>
            </a:r>
            <a:endParaRPr/>
          </a:p>
        </p:txBody>
      </p:sp>
      <p:sp>
        <p:nvSpPr>
          <p:cNvPr id="299" name="Google Shape;299;p8"/>
          <p:cNvSpPr/>
          <p:nvPr/>
        </p:nvSpPr>
        <p:spPr>
          <a:xfrm>
            <a:off x="10000182" y="1970677"/>
            <a:ext cx="3976168" cy="113751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Location</a:t>
            </a:r>
            <a:endParaRPr sz="2400" b="1">
              <a:solidFill>
                <a:srgbClr val="EDE8C4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00" name="Google Shape;300;p8"/>
          <p:cNvSpPr txBox="1"/>
          <p:nvPr/>
        </p:nvSpPr>
        <p:spPr>
          <a:xfrm>
            <a:off x="10000182" y="3244610"/>
            <a:ext cx="3976168" cy="18363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197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At Babson (Wellesley, Boston, Miami)</a:t>
            </a:r>
            <a:endParaRPr/>
          </a:p>
          <a:p>
            <a:pPr marL="342900" marR="0" lvl="0" indent="-342900" algn="l" rtl="0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On-Site (Globally)</a:t>
            </a:r>
            <a:endParaRPr/>
          </a:p>
          <a:p>
            <a:pPr marL="342900" marR="0" lvl="0" indent="-3429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2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342900" marR="0" lvl="0" indent="-3429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2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Babson-PPT-Theme-2015_Wide-Screen_2">
  <a:themeElements>
    <a:clrScheme name="Babson Theme">
      <a:dk1>
        <a:srgbClr val="006643"/>
      </a:dk1>
      <a:lt1>
        <a:srgbClr val="EDE8C4"/>
      </a:lt1>
      <a:dk2>
        <a:srgbClr val="005172"/>
      </a:dk2>
      <a:lt2>
        <a:srgbClr val="DAD7CB"/>
      </a:lt2>
      <a:accent1>
        <a:srgbClr val="5BBBB7"/>
      </a:accent1>
      <a:accent2>
        <a:srgbClr val="9EB28F"/>
      </a:accent2>
      <a:accent3>
        <a:srgbClr val="6C6F70"/>
      </a:accent3>
      <a:accent4>
        <a:srgbClr val="DDD055"/>
      </a:accent4>
      <a:accent5>
        <a:srgbClr val="C7D28A"/>
      </a:accent5>
      <a:accent6>
        <a:srgbClr val="69923A"/>
      </a:accent6>
      <a:hlink>
        <a:srgbClr val="69923A"/>
      </a:hlink>
      <a:folHlink>
        <a:srgbClr val="0051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4DD1993315DF544ACAC607675A9CD53" ma:contentTypeVersion="18" ma:contentTypeDescription="Create a new document." ma:contentTypeScope="" ma:versionID="9a8e8f1fc6bdfdcbe208596411d11275">
  <xsd:schema xmlns:xsd="http://www.w3.org/2001/XMLSchema" xmlns:xs="http://www.w3.org/2001/XMLSchema" xmlns:p="http://schemas.microsoft.com/office/2006/metadata/properties" xmlns:ns2="cb0d536e-33af-4b2d-b3f2-99be9124d6ff" xmlns:ns3="20e7b102-43ac-4b5b-a3b1-2ba434372576" targetNamespace="http://schemas.microsoft.com/office/2006/metadata/properties" ma:root="true" ma:fieldsID="ac7a7a4fb161ec347b89616016d25d2a" ns2:_="" ns3:_="">
    <xsd:import namespace="cb0d536e-33af-4b2d-b3f2-99be9124d6ff"/>
    <xsd:import namespace="20e7b102-43ac-4b5b-a3b1-2ba434372576"/>
    <xsd:element name="properties">
      <xsd:complexType>
        <xsd:sequence>
          <xsd:element name="documentManagement">
            <xsd:complexType>
              <xsd:all>
                <xsd:element ref="ns2:TaxCatchAll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MediaServiceLocation" minOccurs="0"/>
                <xsd:element ref="ns2:SharedWithUsers" minOccurs="0"/>
                <xsd:element ref="ns2:SharedWithDetails" minOccurs="0"/>
                <xsd:element ref="ns3:MediaServiceObjectDetectorVersions" minOccurs="0"/>
                <xsd:element ref="ns3:MediaServiceSearchProperties" minOccurs="0"/>
                <xsd:element ref="ns3:MediaServiceBillingMetadata" minOccurs="0"/>
                <xsd:element ref="ns3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0d536e-33af-4b2d-b3f2-99be9124d6ff" elementFormDefault="qualified">
    <xsd:import namespace="http://schemas.microsoft.com/office/2006/documentManagement/types"/>
    <xsd:import namespace="http://schemas.microsoft.com/office/infopath/2007/PartnerControls"/>
    <xsd:element name="TaxCatchAll" ma:index="8" nillable="true" ma:displayName="Taxonomy Catch All Column" ma:hidden="true" ma:list="{4d11a269-f252-4136-a0bb-53bf6f97ecb1}" ma:internalName="TaxCatchAll" ma:showField="CatchAllData" ma:web="cb0d536e-33af-4b2d-b3f2-99be9124d6f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0e7b102-43ac-4b5b-a3b1-2ba43437257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1" nillable="true" ma:displayName="MediaServiceDateTaken" ma:description="" ma:hidden="true" ma:indexed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6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ObjectDetectorVersions" ma:index="19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1" nillable="true" ma:displayName="MediaServiceBillingMetadata" ma:hidden="true" ma:internalName="MediaServiceBillingMetadata" ma:readOnly="true">
      <xsd:simpleType>
        <xsd:restriction base="dms:Note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9a75bd9a-a96f-479a-871f-3d826d6e263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b0d536e-33af-4b2d-b3f2-99be9124d6ff" xsi:nil="true"/>
    <lcf76f155ced4ddcb4097134ff3c332f xmlns="20e7b102-43ac-4b5b-a3b1-2ba434372576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D30923B-04EF-47FD-8C38-2C2B612A001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b0d536e-33af-4b2d-b3f2-99be9124d6ff"/>
    <ds:schemaRef ds:uri="20e7b102-43ac-4b5b-a3b1-2ba43437257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4E9B429-D9E6-4EAB-98AF-6FCB2D89AEAD}">
  <ds:schemaRefs>
    <ds:schemaRef ds:uri="http://schemas.microsoft.com/office/2006/metadata/properties"/>
    <ds:schemaRef ds:uri="http://purl.org/dc/dcmitype/"/>
    <ds:schemaRef ds:uri="http://schemas.microsoft.com/office/2006/documentManagement/types"/>
    <ds:schemaRef ds:uri="http://purl.org/dc/elements/1.1/"/>
    <ds:schemaRef ds:uri="20e7b102-43ac-4b5b-a3b1-2ba434372576"/>
    <ds:schemaRef ds:uri="http://schemas.microsoft.com/office/infopath/2007/PartnerControls"/>
    <ds:schemaRef ds:uri="http://schemas.openxmlformats.org/package/2006/metadata/core-properties"/>
    <ds:schemaRef ds:uri="cb0d536e-33af-4b2d-b3f2-99be9124d6ff"/>
    <ds:schemaRef ds:uri="http://www.w3.org/XML/1998/namespac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43E74E9B-A76F-4969-B377-5572DBCE789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1534</Words>
  <Application>Microsoft Macintosh PowerPoint</Application>
  <PresentationFormat>Custom</PresentationFormat>
  <Paragraphs>292</Paragraphs>
  <Slides>27</Slides>
  <Notes>24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2" baseType="lpstr">
      <vt:lpstr>Calibri</vt:lpstr>
      <vt:lpstr>NTR</vt:lpstr>
      <vt:lpstr>Arial</vt:lpstr>
      <vt:lpstr>Arial Narrow</vt:lpstr>
      <vt:lpstr>Babson-PPT-Theme-2015_Wide-Screen_2</vt:lpstr>
      <vt:lpstr>PowerPoint Presentation</vt:lpstr>
      <vt:lpstr>PowerPoint Presentation</vt:lpstr>
      <vt:lpstr>GUIDELINES &amp; TIPS</vt:lpstr>
      <vt:lpstr>ICONS</vt:lpstr>
      <vt:lpstr>VISUAL ELEMENTS</vt:lpstr>
      <vt:lpstr>PowerPoint Presentation</vt:lpstr>
      <vt:lpstr>PowerPoint Presentation</vt:lpstr>
      <vt:lpstr>PowerPoint Presentation</vt:lpstr>
      <vt:lpstr>KEEP CHARTS SIMPLE</vt:lpstr>
      <vt:lpstr>KEEP CHARTS SIMPLE</vt:lpstr>
      <vt:lpstr>KEEP CHARTS SIMPLE</vt:lpstr>
      <vt:lpstr>LOCATIONS</vt:lpstr>
      <vt:lpstr>PowerPoint Presentation</vt:lpstr>
      <vt:lpstr>PowerPoint Presentation</vt:lpstr>
      <vt:lpstr>PowerPoint Presentation</vt:lpstr>
      <vt:lpstr>PowerPoint Presentation</vt:lpstr>
      <vt:lpstr>MULTIPLE STATS AND GRAPHICS</vt:lpstr>
      <vt:lpstr>MULTIPLE STATS AND GRAPHICS</vt:lpstr>
      <vt:lpstr>RANKING WITH PHOTOS</vt:lpstr>
      <vt:lpstr>USE PHOTOS TO SUPPORT STATS</vt:lpstr>
      <vt:lpstr>A BABSON DEGREE HAS NEVER BEEN MORE VALUABLE </vt:lpstr>
      <vt:lpstr>DATES &amp; EVENTS</vt:lpstr>
      <vt:lpstr>PowerPoint Presentation</vt:lpstr>
      <vt:lpstr>PERCENTAGES</vt:lpstr>
      <vt:lpstr>LINE GRAPHS</vt:lpstr>
      <vt:lpstr>BAR CHARTS</vt:lpstr>
      <vt:lpstr>FINANCIAL TABLES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Cheryl Robock</cp:lastModifiedBy>
  <cp:revision>4</cp:revision>
  <dcterms:created xsi:type="dcterms:W3CDTF">2020-02-25T14:57:24Z</dcterms:created>
  <dcterms:modified xsi:type="dcterms:W3CDTF">2025-09-04T18:54:34Z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0x01010014DD1993315DF544ACAC607675A9CD53</vt:lpwstr>
  </property>
  <property fmtid="{D5CDD505-2E9C-101B-9397-08002B2CF9AE}" pid="3" name="MediaServiceImageTags">
    <vt:lpwstr/>
  </property>
  <property fmtid="{D5CDD505-2E9C-101B-9397-08002B2CF9AE}" pid="4" name="MSIP_Label_8b306a34-4f90-403b-9fff-d1d3d6603342_Enabled">
    <vt:lpwstr>true</vt:lpwstr>
  </property>
  <property fmtid="{D5CDD505-2E9C-101B-9397-08002B2CF9AE}" pid="5" name="MSIP_Label_8b306a34-4f90-403b-9fff-d1d3d6603342_SetDate">
    <vt:lpwstr>2024-09-06T13:21:23Z</vt:lpwstr>
  </property>
  <property fmtid="{D5CDD505-2E9C-101B-9397-08002B2CF9AE}" pid="6" name="MSIP_Label_8b306a34-4f90-403b-9fff-d1d3d6603342_Method">
    <vt:lpwstr>Standard</vt:lpwstr>
  </property>
  <property fmtid="{D5CDD505-2E9C-101B-9397-08002B2CF9AE}" pid="7" name="MSIP_Label_8b306a34-4f90-403b-9fff-d1d3d6603342_Name">
    <vt:lpwstr>General</vt:lpwstr>
  </property>
  <property fmtid="{D5CDD505-2E9C-101B-9397-08002B2CF9AE}" pid="8" name="MSIP_Label_8b306a34-4f90-403b-9fff-d1d3d6603342_SiteId">
    <vt:lpwstr>e83d2ad7-3bcd-4d5c-9d6c-6ffa1a4434bf</vt:lpwstr>
  </property>
  <property fmtid="{D5CDD505-2E9C-101B-9397-08002B2CF9AE}" pid="9" name="MSIP_Label_8b306a34-4f90-403b-9fff-d1d3d6603342_ActionId">
    <vt:lpwstr>b0aca2b3-c94f-4657-b791-3aa9daf8fe39</vt:lpwstr>
  </property>
  <property fmtid="{D5CDD505-2E9C-101B-9397-08002B2CF9AE}" pid="10" name="MSIP_Label_8b306a34-4f90-403b-9fff-d1d3d6603342_ContentBits">
    <vt:lpwstr>0</vt:lpwstr>
  </property>
</Properties>
</file>